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7" r:id="rId4"/>
    <p:sldMasterId id="2147483691" r:id="rId5"/>
    <p:sldMasterId id="2147483700" r:id="rId6"/>
    <p:sldMasterId id="2147483709" r:id="rId7"/>
  </p:sldMasterIdLst>
  <p:notesMasterIdLst>
    <p:notesMasterId r:id="rId25"/>
  </p:notesMasterIdLst>
  <p:handoutMasterIdLst>
    <p:handoutMasterId r:id="rId26"/>
  </p:handoutMasterIdLst>
  <p:sldIdLst>
    <p:sldId id="285" r:id="rId8"/>
    <p:sldId id="426" r:id="rId9"/>
    <p:sldId id="427" r:id="rId10"/>
    <p:sldId id="428" r:id="rId11"/>
    <p:sldId id="429" r:id="rId12"/>
    <p:sldId id="433" r:id="rId13"/>
    <p:sldId id="434" r:id="rId14"/>
    <p:sldId id="435" r:id="rId15"/>
    <p:sldId id="436" r:id="rId16"/>
    <p:sldId id="437" r:id="rId17"/>
    <p:sldId id="438" r:id="rId18"/>
    <p:sldId id="439" r:id="rId19"/>
    <p:sldId id="440" r:id="rId20"/>
    <p:sldId id="441" r:id="rId21"/>
    <p:sldId id="442" r:id="rId22"/>
    <p:sldId id="443" r:id="rId23"/>
    <p:sldId id="425" r:id="rId24"/>
  </p:sldIdLst>
  <p:sldSz cx="12192000" cy="6858000"/>
  <p:notesSz cx="6858000" cy="9144000"/>
  <p:embeddedFontLst>
    <p:embeddedFont>
      <p:font typeface="Barlow Light" panose="00000400000000000000" pitchFamily="2" charset="0"/>
      <p:regular r:id="rId27"/>
      <p:italic r:id="rId28"/>
    </p:embeddedFont>
    <p:embeddedFont>
      <p:font typeface="Barlow SemiBold" panose="00000700000000000000" pitchFamily="2"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Open Sans Extrabold" panose="020B0906030804020204" pitchFamily="34" charset="0"/>
      <p:bold r:id="rId45"/>
      <p:italic r:id="rId46"/>
      <p:boldItalic r:id="rId47"/>
    </p:embeddedFont>
    <p:embeddedFont>
      <p:font typeface="Open Sans Light" panose="020B0306030504020204" pitchFamily="34" charset="0"/>
      <p:regular r:id="rId48"/>
      <p:italic r:id="rId49"/>
    </p:embeddedFont>
    <p:embeddedFont>
      <p:font typeface="Open Sans Semibold" panose="020B0706030804020204" pitchFamily="3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3D3A3B"/>
    <a:srgbClr val="E7E7E8"/>
    <a:srgbClr val="00CB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2"/>
    <p:restoredTop sz="78125"/>
  </p:normalViewPr>
  <p:slideViewPr>
    <p:cSldViewPr snapToGrid="0" snapToObjects="1">
      <p:cViewPr>
        <p:scale>
          <a:sx n="75" d="100"/>
          <a:sy n="75" d="100"/>
        </p:scale>
        <p:origin x="43" y="-274"/>
      </p:cViewPr>
      <p:guideLst/>
    </p:cSldViewPr>
  </p:slideViewPr>
  <p:notesTextViewPr>
    <p:cViewPr>
      <p:scale>
        <a:sx n="1" d="1"/>
        <a:sy n="1" d="1"/>
      </p:scale>
      <p:origin x="0" y="-144"/>
    </p:cViewPr>
  </p:notesTextViewPr>
  <p:sorterViewPr>
    <p:cViewPr>
      <p:scale>
        <a:sx n="80" d="100"/>
        <a:sy n="80"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4.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3.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25.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3.xml"/><Relationship Id="rId41" Type="http://schemas.openxmlformats.org/officeDocument/2006/relationships/font" Target="fonts/font15.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7E11E6-8150-AF44-AFE7-DF986568B2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7F99326-1140-9949-874B-CD046F3049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5A953B-9909-7344-830D-F654C8372957}" type="datetimeFigureOut">
              <a:rPr lang="en-US" smtClean="0"/>
              <a:t>7/21/2023</a:t>
            </a:fld>
            <a:endParaRPr lang="en-US"/>
          </a:p>
        </p:txBody>
      </p:sp>
      <p:sp>
        <p:nvSpPr>
          <p:cNvPr id="4" name="Footer Placeholder 3">
            <a:extLst>
              <a:ext uri="{FF2B5EF4-FFF2-40B4-BE49-F238E27FC236}">
                <a16:creationId xmlns:a16="http://schemas.microsoft.com/office/drawing/2014/main" id="{AE5CB73C-BF19-5C49-9411-5E8924F194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D62293-26BF-CA45-A807-782718E6AF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848B1-B0DD-424F-802B-05423415D106}" type="slidenum">
              <a:rPr lang="en-US" smtClean="0"/>
              <a:t>‹#›</a:t>
            </a:fld>
            <a:endParaRPr lang="en-US"/>
          </a:p>
        </p:txBody>
      </p:sp>
    </p:spTree>
    <p:extLst>
      <p:ext uri="{BB962C8B-B14F-4D97-AF65-F5344CB8AC3E}">
        <p14:creationId xmlns:p14="http://schemas.microsoft.com/office/powerpoint/2010/main" val="562753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2CC0F-9473-0047-886D-57B7E191AF4C}"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D582C-B91B-2B4F-BB3D-6012B5620939}" type="slidenum">
              <a:rPr lang="en-US" smtClean="0"/>
              <a:t>‹#›</a:t>
            </a:fld>
            <a:endParaRPr lang="en-US" dirty="0"/>
          </a:p>
        </p:txBody>
      </p:sp>
    </p:spTree>
    <p:extLst>
      <p:ext uri="{BB962C8B-B14F-4D97-AF65-F5344CB8AC3E}">
        <p14:creationId xmlns:p14="http://schemas.microsoft.com/office/powerpoint/2010/main" val="997835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Throughout my research, I found that the city of Vung Tau in Vietnam faces several challenges after the pandemic related to its ecosystem, tourism, employee and business recovery. To address these issues effectively, we propose the use of digital solutions powered by </a:t>
            </a:r>
            <a:r>
              <a:rPr lang="en-US" sz="1800" b="0" i="0" u="none" strike="noStrike" dirty="0" err="1">
                <a:solidFill>
                  <a:srgbClr val="000000"/>
                </a:solidFill>
                <a:effectLst/>
                <a:latin typeface="Arial" panose="020B0604020202020204" pitchFamily="34" charset="0"/>
              </a:rPr>
              <a:t>NextJS</a:t>
            </a:r>
            <a:r>
              <a:rPr lang="en-US" sz="1800" b="0" i="0" u="none" strike="noStrike" dirty="0">
                <a:solidFill>
                  <a:srgbClr val="000000"/>
                </a:solidFill>
                <a:effectLst/>
                <a:latin typeface="Arial" panose="020B0604020202020204" pitchFamily="34" charset="0"/>
              </a:rPr>
              <a:t> (JavaScript framework for full-stack development ,Tailwind CSS, MySQL. This presentation presents my design idea and concept to tackle the identified learning issues and problems. Tourism plays a vital role in Vung Tau's economy. To enhance the tourism experience and attract more visitors, our design ideas focus on leveraging digital solutions.</a:t>
            </a:r>
            <a:endParaRPr lang="en-US" b="0" dirty="0">
              <a:effectLst/>
            </a:endParaRPr>
          </a:p>
          <a:p>
            <a:br>
              <a:rPr lang="en-US" dirty="0"/>
            </a:br>
            <a:endParaRPr lang="vi-VN" dirty="0"/>
          </a:p>
        </p:txBody>
      </p:sp>
      <p:sp>
        <p:nvSpPr>
          <p:cNvPr id="4" name="Slide Number Placeholder 3"/>
          <p:cNvSpPr>
            <a:spLocks noGrp="1"/>
          </p:cNvSpPr>
          <p:nvPr>
            <p:ph type="sldNum" sz="quarter" idx="5"/>
          </p:nvPr>
        </p:nvSpPr>
        <p:spPr/>
        <p:txBody>
          <a:bodyPr/>
          <a:lstStyle/>
          <a:p>
            <a:fld id="{93BD582C-B91B-2B4F-BB3D-6012B5620939}" type="slidenum">
              <a:rPr lang="en-US" smtClean="0"/>
              <a:t>5</a:t>
            </a:fld>
            <a:endParaRPr lang="en-US" dirty="0"/>
          </a:p>
        </p:txBody>
      </p:sp>
    </p:spTree>
    <p:extLst>
      <p:ext uri="{BB962C8B-B14F-4D97-AF65-F5344CB8AC3E}">
        <p14:creationId xmlns:p14="http://schemas.microsoft.com/office/powerpoint/2010/main" val="1810320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design outline, the landing page will highlight the scenes and captures the attention of visitors. The attractions section showcasing the city’s key attractions, including beaches and historical landmarks, natural wonders. Detailed information, images, and visitor reviews will be provided to assist tourists in planning. Pollution section is where all the compared images will be shown to the tourists before and after pollution. Activities and events will show a calendar of upcoming events, festivals and activities taking place in the city. Local insights are personalized recommendations from locals, highlighting hidden gems and lesser-known experience. Travel tip is a section to display the practical advice for visitors including transportation options, cultural etiquette. </a:t>
            </a:r>
            <a:endParaRPr lang="vi-VN" dirty="0"/>
          </a:p>
        </p:txBody>
      </p:sp>
      <p:sp>
        <p:nvSpPr>
          <p:cNvPr id="4" name="Slide Number Placeholder 3"/>
          <p:cNvSpPr>
            <a:spLocks noGrp="1"/>
          </p:cNvSpPr>
          <p:nvPr>
            <p:ph type="sldNum" sz="quarter" idx="5"/>
          </p:nvPr>
        </p:nvSpPr>
        <p:spPr/>
        <p:txBody>
          <a:bodyPr/>
          <a:lstStyle/>
          <a:p>
            <a:fld id="{93BD582C-B91B-2B4F-BB3D-6012B5620939}" type="slidenum">
              <a:rPr lang="en-US" smtClean="0"/>
              <a:t>6</a:t>
            </a:fld>
            <a:endParaRPr lang="en-US" dirty="0"/>
          </a:p>
        </p:txBody>
      </p:sp>
    </p:spTree>
    <p:extLst>
      <p:ext uri="{BB962C8B-B14F-4D97-AF65-F5344CB8AC3E}">
        <p14:creationId xmlns:p14="http://schemas.microsoft.com/office/powerpoint/2010/main" val="121299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benefit is SEO which stand for Search engine optimization is the process of improving the ranking of a website in search engine results pages which is Next </a:t>
            </a:r>
            <a:r>
              <a:rPr lang="en-US" dirty="0" err="1"/>
              <a:t>Js</a:t>
            </a:r>
            <a:r>
              <a:rPr lang="en-US" dirty="0"/>
              <a:t> built-in, allow the server-side rendering. Next </a:t>
            </a:r>
            <a:r>
              <a:rPr lang="en-US" dirty="0" err="1"/>
              <a:t>Js</a:t>
            </a:r>
            <a:r>
              <a:rPr lang="en-US" dirty="0"/>
              <a:t> also have built-in features such as Lazy Loading, … allow the contents of websites become light-weight. And Tailwind CSS is well-known for its lightweight feature. Fire Base is a cloud-based platform that provides a number of services for web development including authentication, real-time data and hosting. Fire Base ‘s documentation is well-written and easy to follow, making easy for developers to get started with the platform. The users can interact with the application in real time. Security a critical issue for web applications, but with Fire Base, it provides a number of security features such as authentication, authorization and data encryption so as Next </a:t>
            </a:r>
            <a:r>
              <a:rPr lang="en-US" dirty="0" err="1"/>
              <a:t>Js</a:t>
            </a:r>
            <a:r>
              <a:rPr lang="en-US" dirty="0"/>
              <a:t> </a:t>
            </a:r>
            <a:endParaRPr lang="vi-VN" dirty="0"/>
          </a:p>
        </p:txBody>
      </p:sp>
      <p:sp>
        <p:nvSpPr>
          <p:cNvPr id="4" name="Slide Number Placeholder 3"/>
          <p:cNvSpPr>
            <a:spLocks noGrp="1"/>
          </p:cNvSpPr>
          <p:nvPr>
            <p:ph type="sldNum" sz="quarter" idx="5"/>
          </p:nvPr>
        </p:nvSpPr>
        <p:spPr/>
        <p:txBody>
          <a:bodyPr/>
          <a:lstStyle/>
          <a:p>
            <a:fld id="{93BD582C-B91B-2B4F-BB3D-6012B5620939}" type="slidenum">
              <a:rPr lang="en-US" smtClean="0"/>
              <a:t>7</a:t>
            </a:fld>
            <a:endParaRPr lang="en-US" dirty="0"/>
          </a:p>
        </p:txBody>
      </p:sp>
    </p:spTree>
    <p:extLst>
      <p:ext uri="{BB962C8B-B14F-4D97-AF65-F5344CB8AC3E}">
        <p14:creationId xmlns:p14="http://schemas.microsoft.com/office/powerpoint/2010/main" val="1369842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benefit, this idea provide interactive website and promote the equal access to information and opportunities for all residents and businesses. For the second benefit, this design idea consider specific needs and characteristics, we tailor the digital solutions to suit the local context. Then, What I mean for the affordability is we propose aim to be cost effective and accessible to businesses, minimize development costs.  By addressing ecosystem problems and promoting sustainable practices through campaign, images collected from local areas. This idea also target to create a thriving marketplace that benefits both businesses and residents by connecting the unemployed people and businesses. I have asked some lecturers from Media department, and they said that normally the marketing will account for about $4000 - $7000 minimum. I estimate the system will account for about $3000 - $7000 including the maintenance and fix error occurs. For the Database, I will use the plan pay as go and account $0.12/ GB.</a:t>
            </a:r>
          </a:p>
        </p:txBody>
      </p:sp>
      <p:sp>
        <p:nvSpPr>
          <p:cNvPr id="4" name="Slide Number Placeholder 3"/>
          <p:cNvSpPr>
            <a:spLocks noGrp="1"/>
          </p:cNvSpPr>
          <p:nvPr>
            <p:ph type="sldNum" sz="quarter" idx="5"/>
          </p:nvPr>
        </p:nvSpPr>
        <p:spPr/>
        <p:txBody>
          <a:bodyPr/>
          <a:lstStyle/>
          <a:p>
            <a:fld id="{93BD582C-B91B-2B4F-BB3D-6012B5620939}" type="slidenum">
              <a:rPr lang="en-US" smtClean="0"/>
              <a:t>8</a:t>
            </a:fld>
            <a:endParaRPr lang="en-US" dirty="0"/>
          </a:p>
        </p:txBody>
      </p:sp>
    </p:spTree>
    <p:extLst>
      <p:ext uri="{BB962C8B-B14F-4D97-AF65-F5344CB8AC3E}">
        <p14:creationId xmlns:p14="http://schemas.microsoft.com/office/powerpoint/2010/main" val="3949202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arge logo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9EEF8-F59E-404A-ADC6-4CDB120479DB}"/>
              </a:ext>
            </a:extLst>
          </p:cNvPr>
          <p:cNvPicPr>
            <a:picLocks noChangeAspect="1"/>
          </p:cNvPicPr>
          <p:nvPr/>
        </p:nvPicPr>
        <p:blipFill>
          <a:blip r:embed="rId2"/>
          <a:stretch>
            <a:fillRect/>
          </a:stretch>
        </p:blipFill>
        <p:spPr>
          <a:xfrm>
            <a:off x="9984686" y="422097"/>
            <a:ext cx="1762621" cy="855390"/>
          </a:xfrm>
          <a:prstGeom prst="rect">
            <a:avLst/>
          </a:prstGeom>
          <a:ln w="6350">
            <a:noFill/>
          </a:ln>
        </p:spPr>
      </p:pic>
      <p:pic>
        <p:nvPicPr>
          <p:cNvPr id="3" name="Picture 2">
            <a:extLst>
              <a:ext uri="{FF2B5EF4-FFF2-40B4-BE49-F238E27FC236}">
                <a16:creationId xmlns:a16="http://schemas.microsoft.com/office/drawing/2014/main" id="{3AA94B2B-C868-468D-91DC-8F17D0A5F9D5}"/>
              </a:ext>
            </a:extLst>
          </p:cNvPr>
          <p:cNvPicPr>
            <a:picLocks noChangeAspect="1"/>
          </p:cNvPicPr>
          <p:nvPr userDrawn="1"/>
        </p:nvPicPr>
        <p:blipFill>
          <a:blip r:embed="rId2"/>
          <a:stretch>
            <a:fillRect/>
          </a:stretch>
        </p:blipFill>
        <p:spPr>
          <a:xfrm>
            <a:off x="9984686" y="422097"/>
            <a:ext cx="1762621" cy="855390"/>
          </a:xfrm>
          <a:prstGeom prst="rect">
            <a:avLst/>
          </a:prstGeom>
          <a:ln w="6350">
            <a:noFill/>
          </a:ln>
        </p:spPr>
      </p:pic>
    </p:spTree>
    <p:extLst>
      <p:ext uri="{BB962C8B-B14F-4D97-AF65-F5344CB8AC3E}">
        <p14:creationId xmlns:p14="http://schemas.microsoft.com/office/powerpoint/2010/main" val="15458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dy slide with tab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3143AD1-9D72-DE4B-8F1E-2D6B178E53FC}"/>
              </a:ext>
            </a:extLst>
          </p:cNvPr>
          <p:cNvPicPr>
            <a:picLocks noChangeAspect="1"/>
          </p:cNvPicPr>
          <p:nvPr/>
        </p:nvPicPr>
        <p:blipFill>
          <a:blip r:embed="rId2"/>
          <a:stretch>
            <a:fillRect/>
          </a:stretch>
        </p:blipFill>
        <p:spPr>
          <a:xfrm>
            <a:off x="10886515" y="6104792"/>
            <a:ext cx="989746" cy="480318"/>
          </a:xfrm>
          <a:prstGeom prst="rect">
            <a:avLst/>
          </a:prstGeom>
          <a:ln w="6350">
            <a:noFill/>
          </a:ln>
        </p:spPr>
      </p:pic>
      <p:pic>
        <p:nvPicPr>
          <p:cNvPr id="13" name="Picture 12">
            <a:extLst>
              <a:ext uri="{FF2B5EF4-FFF2-40B4-BE49-F238E27FC236}">
                <a16:creationId xmlns:a16="http://schemas.microsoft.com/office/drawing/2014/main" id="{47FA5ACD-3A97-B149-B36C-5AA415250D9B}"/>
              </a:ext>
            </a:extLst>
          </p:cNvPr>
          <p:cNvPicPr>
            <a:picLocks noChangeAspect="1"/>
          </p:cNvPicPr>
          <p:nvPr userDrawn="1"/>
        </p:nvPicPr>
        <p:blipFill rotWithShape="1">
          <a:blip r:embed="rId3"/>
          <a:srcRect l="79226" t="68124" r="-962" b="10595"/>
          <a:stretch/>
        </p:blipFill>
        <p:spPr>
          <a:xfrm>
            <a:off x="10260622" y="211344"/>
            <a:ext cx="1690585" cy="3300759"/>
          </a:xfrm>
          <a:prstGeom prst="rect">
            <a:avLst/>
          </a:prstGeom>
        </p:spPr>
      </p:pic>
      <p:sp>
        <p:nvSpPr>
          <p:cNvPr id="11" name="Title 1">
            <a:extLst>
              <a:ext uri="{FF2B5EF4-FFF2-40B4-BE49-F238E27FC236}">
                <a16:creationId xmlns:a16="http://schemas.microsoft.com/office/drawing/2014/main" id="{1E6306D7-3A2F-F940-9F7B-15EB392CABC8}"/>
              </a:ext>
            </a:extLst>
          </p:cNvPr>
          <p:cNvSpPr>
            <a:spLocks noGrp="1"/>
          </p:cNvSpPr>
          <p:nvPr>
            <p:ph type="ctrTitle" hasCustomPrompt="1"/>
          </p:nvPr>
        </p:nvSpPr>
        <p:spPr>
          <a:xfrm>
            <a:off x="430280" y="449927"/>
            <a:ext cx="9687755"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14" name="Subtitle 2">
            <a:extLst>
              <a:ext uri="{FF2B5EF4-FFF2-40B4-BE49-F238E27FC236}">
                <a16:creationId xmlns:a16="http://schemas.microsoft.com/office/drawing/2014/main" id="{8DCA242E-7F41-D547-A34B-ECAD02B74087}"/>
              </a:ext>
            </a:extLst>
          </p:cNvPr>
          <p:cNvSpPr>
            <a:spLocks noGrp="1"/>
          </p:cNvSpPr>
          <p:nvPr>
            <p:ph type="subTitle" idx="1" hasCustomPrompt="1"/>
          </p:nvPr>
        </p:nvSpPr>
        <p:spPr>
          <a:xfrm>
            <a:off x="430280" y="2247150"/>
            <a:ext cx="9687754"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You may add some body text to explain your table.</a:t>
            </a:r>
          </a:p>
        </p:txBody>
      </p:sp>
      <p:sp>
        <p:nvSpPr>
          <p:cNvPr id="15" name="Text Placeholder 4">
            <a:extLst>
              <a:ext uri="{FF2B5EF4-FFF2-40B4-BE49-F238E27FC236}">
                <a16:creationId xmlns:a16="http://schemas.microsoft.com/office/drawing/2014/main" id="{9E5544B2-7476-044A-821A-71516FF0BD77}"/>
              </a:ext>
            </a:extLst>
          </p:cNvPr>
          <p:cNvSpPr>
            <a:spLocks noGrp="1"/>
          </p:cNvSpPr>
          <p:nvPr>
            <p:ph type="body" sz="quarter" idx="10" hasCustomPrompt="1"/>
          </p:nvPr>
        </p:nvSpPr>
        <p:spPr>
          <a:xfrm>
            <a:off x="430280" y="1508852"/>
            <a:ext cx="9687754"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Click to edit subhead</a:t>
            </a:r>
          </a:p>
        </p:txBody>
      </p:sp>
      <p:sp>
        <p:nvSpPr>
          <p:cNvPr id="16" name="Text Placeholder 7">
            <a:extLst>
              <a:ext uri="{FF2B5EF4-FFF2-40B4-BE49-F238E27FC236}">
                <a16:creationId xmlns:a16="http://schemas.microsoft.com/office/drawing/2014/main" id="{5BA71D75-C832-624C-ADF5-2477EC2446C8}"/>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
        <p:nvSpPr>
          <p:cNvPr id="5" name="Table Placeholder 4">
            <a:extLst>
              <a:ext uri="{FF2B5EF4-FFF2-40B4-BE49-F238E27FC236}">
                <a16:creationId xmlns:a16="http://schemas.microsoft.com/office/drawing/2014/main" id="{8E0CB9A1-AA5A-1F45-81B8-6B21FDF845C8}"/>
              </a:ext>
            </a:extLst>
          </p:cNvPr>
          <p:cNvSpPr>
            <a:spLocks noGrp="1"/>
          </p:cNvSpPr>
          <p:nvPr>
            <p:ph type="tbl" sz="quarter" idx="12"/>
          </p:nvPr>
        </p:nvSpPr>
        <p:spPr>
          <a:xfrm>
            <a:off x="430281" y="3039762"/>
            <a:ext cx="9687754" cy="2309386"/>
          </a:xfrm>
          <a:prstGeom prst="rect">
            <a:avLst/>
          </a:prstGeom>
          <a:noFill/>
        </p:spPr>
        <p:txBody>
          <a:bodyPr/>
          <a:lstStyle>
            <a:lvl1pPr>
              <a:defRPr sz="1400"/>
            </a:lvl1pPr>
          </a:lstStyle>
          <a:p>
            <a:r>
              <a:rPr lang="en-US"/>
              <a:t>Click icon to add table</a:t>
            </a:r>
            <a:endParaRPr lang="en-US" dirty="0"/>
          </a:p>
        </p:txBody>
      </p:sp>
    </p:spTree>
    <p:extLst>
      <p:ext uri="{BB962C8B-B14F-4D97-AF65-F5344CB8AC3E}">
        <p14:creationId xmlns:p14="http://schemas.microsoft.com/office/powerpoint/2010/main" val="509413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mple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55804"/>
            <a:ext cx="6089790" cy="923330"/>
          </a:xfrm>
          <a:prstGeom prst="rect">
            <a:avLst/>
          </a:prstGeom>
        </p:spPr>
        <p:txBody>
          <a:bodyPr wrap="square" anchor="t" anchorCtr="0">
            <a:spAutoFit/>
          </a:bodyPr>
          <a:lstStyle>
            <a:lvl1pPr algn="l">
              <a:lnSpc>
                <a:spcPct val="100000"/>
              </a:lnSpc>
              <a:defRPr sz="5400" b="0" i="0" cap="none" baseline="0">
                <a:solidFill>
                  <a:srgbClr val="000000"/>
                </a:solidFill>
                <a:latin typeface="Barlow Light" pitchFamily="2" charset="77"/>
                <a:ea typeface="DIN 2014 Light" panose="020B0404020202020204" pitchFamily="34" charset="77"/>
              </a:defRPr>
            </a:lvl1pPr>
          </a:lstStyle>
          <a:p>
            <a:r>
              <a:rPr lang="en-US" dirty="0"/>
              <a:t>Swinburne life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85430"/>
            <a:ext cx="6089790"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It’s what you make it</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748813"/>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Sam Sample</a:t>
            </a:r>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4076805"/>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23 April, 2021</a:t>
            </a:r>
          </a:p>
        </p:txBody>
      </p:sp>
      <p:pic>
        <p:nvPicPr>
          <p:cNvPr id="8" name="Picture 7">
            <a:extLst>
              <a:ext uri="{FF2B5EF4-FFF2-40B4-BE49-F238E27FC236}">
                <a16:creationId xmlns:a16="http://schemas.microsoft.com/office/drawing/2014/main" id="{2320B6F8-8E52-F940-BA78-A0A2B78F1B1F}"/>
              </a:ext>
            </a:extLst>
          </p:cNvPr>
          <p:cNvPicPr>
            <a:picLocks noChangeAspect="1"/>
          </p:cNvPicPr>
          <p:nvPr/>
        </p:nvPicPr>
        <p:blipFill rotWithShape="1">
          <a:blip r:embed="rId3"/>
          <a:srcRect l="32480" t="84250" r="-4719" b="9263"/>
          <a:stretch/>
        </p:blipFill>
        <p:spPr>
          <a:xfrm>
            <a:off x="5557919" y="5734878"/>
            <a:ext cx="5618375" cy="1006164"/>
          </a:xfrm>
          <a:prstGeom prst="rect">
            <a:avLst/>
          </a:prstGeom>
        </p:spPr>
      </p:pic>
      <p:pic>
        <p:nvPicPr>
          <p:cNvPr id="9" name="Picture 8">
            <a:extLst>
              <a:ext uri="{FF2B5EF4-FFF2-40B4-BE49-F238E27FC236}">
                <a16:creationId xmlns:a16="http://schemas.microsoft.com/office/drawing/2014/main" id="{9BF95770-577E-2F4F-90B8-2401D9014C37}"/>
              </a:ext>
            </a:extLst>
          </p:cNvPr>
          <p:cNvPicPr>
            <a:picLocks noChangeAspect="1"/>
          </p:cNvPicPr>
          <p:nvPr/>
        </p:nvPicPr>
        <p:blipFill rotWithShape="1">
          <a:blip r:embed="rId3"/>
          <a:srcRect l="-4606" t="49360" r="68851" b="45400"/>
          <a:stretch/>
        </p:blipFill>
        <p:spPr>
          <a:xfrm>
            <a:off x="131977" y="323389"/>
            <a:ext cx="2780907" cy="812754"/>
          </a:xfrm>
          <a:prstGeom prst="rect">
            <a:avLst/>
          </a:prstGeom>
        </p:spPr>
      </p:pic>
      <p:pic>
        <p:nvPicPr>
          <p:cNvPr id="10" name="Picture 9">
            <a:extLst>
              <a:ext uri="{FF2B5EF4-FFF2-40B4-BE49-F238E27FC236}">
                <a16:creationId xmlns:a16="http://schemas.microsoft.com/office/drawing/2014/main" id="{591A2690-5A04-4048-8F01-F3EEC9A22C8F}"/>
              </a:ext>
            </a:extLst>
          </p:cNvPr>
          <p:cNvPicPr>
            <a:picLocks noChangeAspect="1"/>
          </p:cNvPicPr>
          <p:nvPr/>
        </p:nvPicPr>
        <p:blipFill rotWithShape="1">
          <a:blip r:embed="rId4"/>
          <a:srcRect l="22459" t="13219" r="23662" b="-264"/>
          <a:stretch/>
        </p:blipFill>
        <p:spPr>
          <a:xfrm>
            <a:off x="6894485" y="404038"/>
            <a:ext cx="4834735" cy="5198999"/>
          </a:xfrm>
          <a:prstGeom prst="rect">
            <a:avLst/>
          </a:prstGeom>
        </p:spPr>
      </p:pic>
      <p:pic>
        <p:nvPicPr>
          <p:cNvPr id="11" name="Picture 10">
            <a:extLst>
              <a:ext uri="{FF2B5EF4-FFF2-40B4-BE49-F238E27FC236}">
                <a16:creationId xmlns:a16="http://schemas.microsoft.com/office/drawing/2014/main" id="{81A8A8EC-9FB9-444F-A69E-63E5196ED0BD}"/>
              </a:ext>
            </a:extLst>
          </p:cNvPr>
          <p:cNvPicPr>
            <a:picLocks noChangeAspect="1"/>
          </p:cNvPicPr>
          <p:nvPr/>
        </p:nvPicPr>
        <p:blipFill rotWithShape="1">
          <a:blip r:embed="rId3"/>
          <a:srcRect l="32480" t="77968" r="52977" b="15545"/>
          <a:stretch/>
        </p:blipFill>
        <p:spPr>
          <a:xfrm>
            <a:off x="5557920" y="4760536"/>
            <a:ext cx="1131116" cy="1006164"/>
          </a:xfrm>
          <a:prstGeom prst="rect">
            <a:avLst/>
          </a:prstGeom>
        </p:spPr>
      </p:pic>
    </p:spTree>
    <p:extLst>
      <p:ext uri="{BB962C8B-B14F-4D97-AF65-F5344CB8AC3E}">
        <p14:creationId xmlns:p14="http://schemas.microsoft.com/office/powerpoint/2010/main" val="912340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with one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5618375"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5618375"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8" name="Picture 7">
            <a:extLst>
              <a:ext uri="{FF2B5EF4-FFF2-40B4-BE49-F238E27FC236}">
                <a16:creationId xmlns:a16="http://schemas.microsoft.com/office/drawing/2014/main" id="{2320B6F8-8E52-F940-BA78-A0A2B78F1B1F}"/>
              </a:ext>
            </a:extLst>
          </p:cNvPr>
          <p:cNvPicPr>
            <a:picLocks noChangeAspect="1"/>
          </p:cNvPicPr>
          <p:nvPr/>
        </p:nvPicPr>
        <p:blipFill rotWithShape="1">
          <a:blip r:embed="rId3"/>
          <a:srcRect l="32480" t="77968" r="-4719" b="9263"/>
          <a:stretch/>
        </p:blipFill>
        <p:spPr>
          <a:xfrm>
            <a:off x="5557919" y="4760536"/>
            <a:ext cx="5618375" cy="1980506"/>
          </a:xfrm>
          <a:prstGeom prst="rect">
            <a:avLst/>
          </a:prstGeom>
        </p:spPr>
      </p:pic>
      <p:pic>
        <p:nvPicPr>
          <p:cNvPr id="9" name="Picture 8">
            <a:extLst>
              <a:ext uri="{FF2B5EF4-FFF2-40B4-BE49-F238E27FC236}">
                <a16:creationId xmlns:a16="http://schemas.microsoft.com/office/drawing/2014/main" id="{9BF95770-577E-2F4F-90B8-2401D9014C37}"/>
              </a:ext>
            </a:extLst>
          </p:cNvPr>
          <p:cNvPicPr>
            <a:picLocks noChangeAspect="1"/>
          </p:cNvPicPr>
          <p:nvPr userDrawn="1"/>
        </p:nvPicPr>
        <p:blipFill rotWithShape="1">
          <a:blip r:embed="rId3"/>
          <a:srcRect l="-4606" t="49360" r="68851" b="45400"/>
          <a:stretch/>
        </p:blipFill>
        <p:spPr>
          <a:xfrm>
            <a:off x="131977" y="323389"/>
            <a:ext cx="2780907" cy="812754"/>
          </a:xfrm>
          <a:prstGeom prst="rect">
            <a:avLst/>
          </a:prstGeom>
        </p:spPr>
      </p:pic>
      <p:pic>
        <p:nvPicPr>
          <p:cNvPr id="10" name="Picture 9">
            <a:extLst>
              <a:ext uri="{FF2B5EF4-FFF2-40B4-BE49-F238E27FC236}">
                <a16:creationId xmlns:a16="http://schemas.microsoft.com/office/drawing/2014/main" id="{591A2690-5A04-4048-8F01-F3EEC9A22C8F}"/>
              </a:ext>
            </a:extLst>
          </p:cNvPr>
          <p:cNvPicPr>
            <a:picLocks noChangeAspect="1"/>
          </p:cNvPicPr>
          <p:nvPr userDrawn="1"/>
        </p:nvPicPr>
        <p:blipFill rotWithShape="1">
          <a:blip r:embed="rId4"/>
          <a:srcRect l="26846" t="13787" r="21181" b="2382"/>
          <a:stretch/>
        </p:blipFill>
        <p:spPr>
          <a:xfrm>
            <a:off x="6894485" y="404038"/>
            <a:ext cx="4834735" cy="5198999"/>
          </a:xfrm>
          <a:prstGeom prst="rect">
            <a:avLst/>
          </a:prstGeom>
        </p:spPr>
      </p:pic>
    </p:spTree>
    <p:extLst>
      <p:ext uri="{BB962C8B-B14F-4D97-AF65-F5344CB8AC3E}">
        <p14:creationId xmlns:p14="http://schemas.microsoft.com/office/powerpoint/2010/main" val="3626940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two imag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6506097"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6506097"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9" name="Picture 8">
            <a:extLst>
              <a:ext uri="{FF2B5EF4-FFF2-40B4-BE49-F238E27FC236}">
                <a16:creationId xmlns:a16="http://schemas.microsoft.com/office/drawing/2014/main" id="{9BF95770-577E-2F4F-90B8-2401D9014C37}"/>
              </a:ext>
            </a:extLst>
          </p:cNvPr>
          <p:cNvPicPr>
            <a:picLocks noChangeAspect="1"/>
          </p:cNvPicPr>
          <p:nvPr/>
        </p:nvPicPr>
        <p:blipFill rotWithShape="1">
          <a:blip r:embed="rId3"/>
          <a:srcRect l="-4606" t="49360" r="68851" b="45400"/>
          <a:stretch/>
        </p:blipFill>
        <p:spPr>
          <a:xfrm>
            <a:off x="131977" y="323389"/>
            <a:ext cx="2780907" cy="812754"/>
          </a:xfrm>
          <a:prstGeom prst="rect">
            <a:avLst/>
          </a:prstGeom>
        </p:spPr>
      </p:pic>
      <p:pic>
        <p:nvPicPr>
          <p:cNvPr id="16" name="Picture 15">
            <a:extLst>
              <a:ext uri="{FF2B5EF4-FFF2-40B4-BE49-F238E27FC236}">
                <a16:creationId xmlns:a16="http://schemas.microsoft.com/office/drawing/2014/main" id="{71B7D4E7-3C73-7A4A-946D-63804544EC4C}"/>
              </a:ext>
            </a:extLst>
          </p:cNvPr>
          <p:cNvPicPr>
            <a:picLocks noChangeAspect="1"/>
          </p:cNvPicPr>
          <p:nvPr/>
        </p:nvPicPr>
        <p:blipFill rotWithShape="1">
          <a:blip r:embed="rId3"/>
          <a:srcRect l="52634" t="78297" r="1" b="10595"/>
          <a:stretch/>
        </p:blipFill>
        <p:spPr>
          <a:xfrm>
            <a:off x="8080513" y="4811775"/>
            <a:ext cx="3683888" cy="1722838"/>
          </a:xfrm>
          <a:prstGeom prst="rect">
            <a:avLst/>
          </a:prstGeom>
        </p:spPr>
      </p:pic>
      <p:pic>
        <p:nvPicPr>
          <p:cNvPr id="15" name="Picture 14">
            <a:extLst>
              <a:ext uri="{FF2B5EF4-FFF2-40B4-BE49-F238E27FC236}">
                <a16:creationId xmlns:a16="http://schemas.microsoft.com/office/drawing/2014/main" id="{0E56A9A7-BA5D-8F4F-87A5-52E81EF79B6E}"/>
              </a:ext>
            </a:extLst>
          </p:cNvPr>
          <p:cNvPicPr>
            <a:picLocks noChangeAspect="1"/>
          </p:cNvPicPr>
          <p:nvPr/>
        </p:nvPicPr>
        <p:blipFill rotWithShape="1">
          <a:blip r:embed="rId4"/>
          <a:srcRect l="7971" t="4838" r="27910"/>
          <a:stretch/>
        </p:blipFill>
        <p:spPr>
          <a:xfrm>
            <a:off x="7876014" y="452487"/>
            <a:ext cx="4315985" cy="4270342"/>
          </a:xfrm>
          <a:prstGeom prst="rect">
            <a:avLst/>
          </a:prstGeom>
        </p:spPr>
      </p:pic>
      <p:pic>
        <p:nvPicPr>
          <p:cNvPr id="14" name="Picture 13">
            <a:extLst>
              <a:ext uri="{FF2B5EF4-FFF2-40B4-BE49-F238E27FC236}">
                <a16:creationId xmlns:a16="http://schemas.microsoft.com/office/drawing/2014/main" id="{56A55381-D824-1843-9E81-B6C7DD276103}"/>
              </a:ext>
            </a:extLst>
          </p:cNvPr>
          <p:cNvPicPr>
            <a:picLocks noChangeAspect="1"/>
          </p:cNvPicPr>
          <p:nvPr/>
        </p:nvPicPr>
        <p:blipFill>
          <a:blip r:embed="rId5"/>
          <a:srcRect l="5833" r="5833"/>
          <a:stretch/>
        </p:blipFill>
        <p:spPr>
          <a:xfrm>
            <a:off x="5722463" y="4722829"/>
            <a:ext cx="2153551" cy="1722838"/>
          </a:xfrm>
          <a:prstGeom prst="rect">
            <a:avLst/>
          </a:prstGeom>
        </p:spPr>
      </p:pic>
      <p:pic>
        <p:nvPicPr>
          <p:cNvPr id="11" name="Picture 10">
            <a:extLst>
              <a:ext uri="{FF2B5EF4-FFF2-40B4-BE49-F238E27FC236}">
                <a16:creationId xmlns:a16="http://schemas.microsoft.com/office/drawing/2014/main" id="{4E0CDDDD-6F87-BF44-8B03-FC4E347C60AE}"/>
              </a:ext>
            </a:extLst>
          </p:cNvPr>
          <p:cNvPicPr>
            <a:picLocks noChangeAspect="1"/>
          </p:cNvPicPr>
          <p:nvPr/>
        </p:nvPicPr>
        <p:blipFill rotWithShape="1">
          <a:blip r:embed="rId3"/>
          <a:srcRect l="37923" t="71919" r="51711" b="23057"/>
          <a:stretch/>
        </p:blipFill>
        <p:spPr>
          <a:xfrm>
            <a:off x="6936377" y="3822520"/>
            <a:ext cx="806206" cy="779297"/>
          </a:xfrm>
          <a:prstGeom prst="rect">
            <a:avLst/>
          </a:prstGeom>
        </p:spPr>
      </p:pic>
    </p:spTree>
    <p:extLst>
      <p:ext uri="{BB962C8B-B14F-4D97-AF65-F5344CB8AC3E}">
        <p14:creationId xmlns:p14="http://schemas.microsoft.com/office/powerpoint/2010/main" val="1809820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ample_Section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A883F-D7EF-994A-8C0A-250C680E9DAC}"/>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7C9E8C4A-1C6F-0847-BF94-B8F6F086A0C5}"/>
              </a:ext>
            </a:extLst>
          </p:cNvPr>
          <p:cNvSpPr>
            <a:spLocks noGrp="1"/>
          </p:cNvSpPr>
          <p:nvPr>
            <p:ph type="ctrTitle" hasCustomPrompt="1"/>
          </p:nvPr>
        </p:nvSpPr>
        <p:spPr>
          <a:xfrm>
            <a:off x="430280" y="1869345"/>
            <a:ext cx="7671729" cy="1781257"/>
          </a:xfrm>
          <a:prstGeom prst="rect">
            <a:avLst/>
          </a:prstGeom>
        </p:spPr>
        <p:txBody>
          <a:bodyPr wrap="square" anchor="t" anchorCtr="0">
            <a:spAutoFit/>
          </a:bodyPr>
          <a:lstStyle>
            <a:lvl1pPr algn="l">
              <a:lnSpc>
                <a:spcPct val="100000"/>
              </a:lnSpc>
              <a:defRPr sz="5400" b="0" i="0" cap="none" baseline="0">
                <a:solidFill>
                  <a:srgbClr val="000000"/>
                </a:solidFill>
                <a:latin typeface="Barlow Light" pitchFamily="2" charset="77"/>
                <a:ea typeface="DIN 2014 Light" panose="020B0404020202020204" pitchFamily="34" charset="77"/>
              </a:defRPr>
            </a:lvl1pPr>
          </a:lstStyle>
          <a:p>
            <a:r>
              <a:rPr lang="en-US" dirty="0"/>
              <a:t>Facilities </a:t>
            </a:r>
            <a:br>
              <a:rPr lang="en-US" dirty="0"/>
            </a:br>
            <a:r>
              <a:rPr lang="en-US" dirty="0"/>
              <a:t>and services</a:t>
            </a:r>
          </a:p>
        </p:txBody>
      </p:sp>
      <p:pic>
        <p:nvPicPr>
          <p:cNvPr id="9" name="Picture 8">
            <a:extLst>
              <a:ext uri="{FF2B5EF4-FFF2-40B4-BE49-F238E27FC236}">
                <a16:creationId xmlns:a16="http://schemas.microsoft.com/office/drawing/2014/main" id="{96CB0E58-519D-1C4A-9758-18D74E94D9C4}"/>
              </a:ext>
            </a:extLst>
          </p:cNvPr>
          <p:cNvPicPr>
            <a:picLocks noChangeAspect="1"/>
          </p:cNvPicPr>
          <p:nvPr/>
        </p:nvPicPr>
        <p:blipFill rotWithShape="1">
          <a:blip r:embed="rId3"/>
          <a:srcRect l="52909" t="68124" r="2" b="12204"/>
          <a:stretch/>
        </p:blipFill>
        <p:spPr>
          <a:xfrm>
            <a:off x="8102009" y="3233854"/>
            <a:ext cx="3662391" cy="3051199"/>
          </a:xfrm>
          <a:prstGeom prst="rect">
            <a:avLst/>
          </a:prstGeom>
        </p:spPr>
      </p:pic>
      <p:pic>
        <p:nvPicPr>
          <p:cNvPr id="10" name="Picture 9">
            <a:extLst>
              <a:ext uri="{FF2B5EF4-FFF2-40B4-BE49-F238E27FC236}">
                <a16:creationId xmlns:a16="http://schemas.microsoft.com/office/drawing/2014/main" id="{A25B9D3D-C254-FE4D-B97F-D0D03F4FA938}"/>
              </a:ext>
            </a:extLst>
          </p:cNvPr>
          <p:cNvPicPr>
            <a:picLocks noChangeAspect="1"/>
          </p:cNvPicPr>
          <p:nvPr/>
        </p:nvPicPr>
        <p:blipFill rotWithShape="1">
          <a:blip r:embed="rId3"/>
          <a:srcRect l="3874" t="49360" r="52758" b="42026"/>
          <a:stretch/>
        </p:blipFill>
        <p:spPr>
          <a:xfrm>
            <a:off x="271667" y="323388"/>
            <a:ext cx="3372988" cy="1336079"/>
          </a:xfrm>
          <a:prstGeom prst="rect">
            <a:avLst/>
          </a:prstGeom>
        </p:spPr>
      </p:pic>
      <p:sp>
        <p:nvSpPr>
          <p:cNvPr id="14" name="Rectangle 13">
            <a:extLst>
              <a:ext uri="{FF2B5EF4-FFF2-40B4-BE49-F238E27FC236}">
                <a16:creationId xmlns:a16="http://schemas.microsoft.com/office/drawing/2014/main" id="{853D571E-6C6A-4798-9A60-604AE949FEB4}"/>
              </a:ext>
            </a:extLst>
          </p:cNvPr>
          <p:cNvSpPr/>
          <p:nvPr userDrawn="1"/>
        </p:nvSpPr>
        <p:spPr>
          <a:xfrm>
            <a:off x="8287473" y="6445667"/>
            <a:ext cx="3476927" cy="412333"/>
          </a:xfrm>
          <a:prstGeom prst="rect">
            <a:avLst/>
          </a:pr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096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ample_Body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9687754" cy="1077218"/>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Swinburne empowers you to </a:t>
            </a:r>
            <a:br>
              <a:rPr lang="en-US" dirty="0"/>
            </a:br>
            <a:r>
              <a:rPr lang="en-US" dirty="0"/>
              <a:t>make the most of your experience</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79226" t="68124" r="1" b="10595"/>
          <a:stretch/>
        </p:blipFill>
        <p:spPr>
          <a:xfrm>
            <a:off x="10260623" y="211344"/>
            <a:ext cx="1615638" cy="3300759"/>
          </a:xfrm>
          <a:prstGeom prst="rect">
            <a:avLst/>
          </a:prstGeom>
        </p:spPr>
      </p:pic>
      <p:pic>
        <p:nvPicPr>
          <p:cNvPr id="9" name="Picture 8">
            <a:extLst>
              <a:ext uri="{FF2B5EF4-FFF2-40B4-BE49-F238E27FC236}">
                <a16:creationId xmlns:a16="http://schemas.microsoft.com/office/drawing/2014/main" id="{294273B4-A5A6-EE41-BD37-13F7331B8F52}"/>
              </a:ext>
            </a:extLst>
          </p:cNvPr>
          <p:cNvPicPr>
            <a:picLocks noChangeAspect="1"/>
          </p:cNvPicPr>
          <p:nvPr/>
        </p:nvPicPr>
        <p:blipFill>
          <a:blip r:embed="rId3"/>
          <a:stretch>
            <a:fillRect/>
          </a:stretch>
        </p:blipFill>
        <p:spPr>
          <a:xfrm>
            <a:off x="10886515" y="6104792"/>
            <a:ext cx="989746" cy="480318"/>
          </a:xfrm>
          <a:prstGeom prst="rect">
            <a:avLst/>
          </a:prstGeom>
          <a:ln w="6350">
            <a:noFill/>
          </a:ln>
        </p:spPr>
      </p:pic>
      <p:sp>
        <p:nvSpPr>
          <p:cNvPr id="8" name="Text Placeholder 4">
            <a:extLst>
              <a:ext uri="{FF2B5EF4-FFF2-40B4-BE49-F238E27FC236}">
                <a16:creationId xmlns:a16="http://schemas.microsoft.com/office/drawing/2014/main" id="{611E3A5E-99C3-A248-9BD6-51A7C5B92960}"/>
              </a:ext>
            </a:extLst>
          </p:cNvPr>
          <p:cNvSpPr>
            <a:spLocks noGrp="1"/>
          </p:cNvSpPr>
          <p:nvPr>
            <p:ph type="body" sz="quarter" idx="10" hasCustomPrompt="1"/>
          </p:nvPr>
        </p:nvSpPr>
        <p:spPr>
          <a:xfrm>
            <a:off x="430280" y="1832144"/>
            <a:ext cx="9687754"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Swinburne has a wide range of facilities and support services</a:t>
            </a:r>
          </a:p>
        </p:txBody>
      </p:sp>
      <p:sp>
        <p:nvSpPr>
          <p:cNvPr id="17" name="Text Placeholder 7">
            <a:extLst>
              <a:ext uri="{FF2B5EF4-FFF2-40B4-BE49-F238E27FC236}">
                <a16:creationId xmlns:a16="http://schemas.microsoft.com/office/drawing/2014/main" id="{8BF6AA28-ECBB-4880-813D-2B3B6BEC86C2}"/>
              </a:ext>
            </a:extLst>
          </p:cNvPr>
          <p:cNvSpPr>
            <a:spLocks noGrp="1"/>
          </p:cNvSpPr>
          <p:nvPr>
            <p:ph type="body" sz="quarter" idx="12"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
        <p:nvSpPr>
          <p:cNvPr id="18" name="Subtitle 2">
            <a:extLst>
              <a:ext uri="{FF2B5EF4-FFF2-40B4-BE49-F238E27FC236}">
                <a16:creationId xmlns:a16="http://schemas.microsoft.com/office/drawing/2014/main" id="{8FCFC9AE-857A-4CF3-B511-2C7E86276E20}"/>
              </a:ext>
            </a:extLst>
          </p:cNvPr>
          <p:cNvSpPr>
            <a:spLocks noGrp="1"/>
          </p:cNvSpPr>
          <p:nvPr>
            <p:ph type="subTitle" idx="1" hasCustomPrompt="1"/>
          </p:nvPr>
        </p:nvSpPr>
        <p:spPr>
          <a:xfrm>
            <a:off x="430280" y="2416969"/>
            <a:ext cx="6904798"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Tree>
    <p:extLst>
      <p:ext uri="{BB962C8B-B14F-4D97-AF65-F5344CB8AC3E}">
        <p14:creationId xmlns:p14="http://schemas.microsoft.com/office/powerpoint/2010/main" val="1815903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ample_Body slide with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7152861"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Safety on campus</a:t>
            </a:r>
          </a:p>
        </p:txBody>
      </p:sp>
      <p:pic>
        <p:nvPicPr>
          <p:cNvPr id="9" name="Picture 8">
            <a:extLst>
              <a:ext uri="{FF2B5EF4-FFF2-40B4-BE49-F238E27FC236}">
                <a16:creationId xmlns:a16="http://schemas.microsoft.com/office/drawing/2014/main" id="{294273B4-A5A6-EE41-BD37-13F7331B8F52}"/>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pic>
        <p:nvPicPr>
          <p:cNvPr id="8" name="Picture 7">
            <a:extLst>
              <a:ext uri="{FF2B5EF4-FFF2-40B4-BE49-F238E27FC236}">
                <a16:creationId xmlns:a16="http://schemas.microsoft.com/office/drawing/2014/main" id="{2896A50B-0CED-5E4D-BA45-B1ED01FB78F2}"/>
              </a:ext>
            </a:extLst>
          </p:cNvPr>
          <p:cNvPicPr>
            <a:picLocks noChangeAspect="1"/>
          </p:cNvPicPr>
          <p:nvPr userDrawn="1"/>
        </p:nvPicPr>
        <p:blipFill rotWithShape="1">
          <a:blip r:embed="rId3"/>
          <a:srcRect l="47527" t="78866" r="2" b="14827"/>
          <a:stretch/>
        </p:blipFill>
        <p:spPr>
          <a:xfrm>
            <a:off x="7683335" y="4899991"/>
            <a:ext cx="4081066" cy="978296"/>
          </a:xfrm>
          <a:prstGeom prst="rect">
            <a:avLst/>
          </a:prstGeom>
        </p:spPr>
      </p:pic>
      <p:sp>
        <p:nvSpPr>
          <p:cNvPr id="13" name="Text Placeholder 4">
            <a:extLst>
              <a:ext uri="{FF2B5EF4-FFF2-40B4-BE49-F238E27FC236}">
                <a16:creationId xmlns:a16="http://schemas.microsoft.com/office/drawing/2014/main" id="{7A92E0E6-1027-8048-A325-503E10C0E9A8}"/>
              </a:ext>
            </a:extLst>
          </p:cNvPr>
          <p:cNvSpPr>
            <a:spLocks noGrp="1"/>
          </p:cNvSpPr>
          <p:nvPr>
            <p:ph type="body" sz="quarter" idx="10" hasCustomPrompt="1"/>
          </p:nvPr>
        </p:nvSpPr>
        <p:spPr>
          <a:xfrm>
            <a:off x="430280" y="1508852"/>
            <a:ext cx="7152861"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Swinburne takes safety and security very seriously.</a:t>
            </a:r>
          </a:p>
        </p:txBody>
      </p:sp>
      <p:sp>
        <p:nvSpPr>
          <p:cNvPr id="18" name="Text Placeholder 7">
            <a:extLst>
              <a:ext uri="{FF2B5EF4-FFF2-40B4-BE49-F238E27FC236}">
                <a16:creationId xmlns:a16="http://schemas.microsoft.com/office/drawing/2014/main" id="{529465B6-EAD9-4F8E-A664-BA0A0BD52FD4}"/>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pic>
        <p:nvPicPr>
          <p:cNvPr id="19" name="Picture 18">
            <a:extLst>
              <a:ext uri="{FF2B5EF4-FFF2-40B4-BE49-F238E27FC236}">
                <a16:creationId xmlns:a16="http://schemas.microsoft.com/office/drawing/2014/main" id="{E2D844A4-A477-478A-B06A-5DDB45441EBD}"/>
              </a:ext>
            </a:extLst>
          </p:cNvPr>
          <p:cNvPicPr>
            <a:picLocks noChangeAspect="1"/>
          </p:cNvPicPr>
          <p:nvPr userDrawn="1"/>
        </p:nvPicPr>
        <p:blipFill rotWithShape="1">
          <a:blip r:embed="rId4"/>
          <a:srcRect l="9966" t="12338" r="26401" b="3540"/>
          <a:stretch/>
        </p:blipFill>
        <p:spPr>
          <a:xfrm>
            <a:off x="7876015" y="449927"/>
            <a:ext cx="4315985" cy="4270342"/>
          </a:xfrm>
          <a:prstGeom prst="rect">
            <a:avLst/>
          </a:prstGeom>
        </p:spPr>
      </p:pic>
      <p:sp>
        <p:nvSpPr>
          <p:cNvPr id="20" name="Subtitle 2">
            <a:extLst>
              <a:ext uri="{FF2B5EF4-FFF2-40B4-BE49-F238E27FC236}">
                <a16:creationId xmlns:a16="http://schemas.microsoft.com/office/drawing/2014/main" id="{E117F348-3FC8-42E6-B117-DD3752D14939}"/>
              </a:ext>
            </a:extLst>
          </p:cNvPr>
          <p:cNvSpPr>
            <a:spLocks noGrp="1"/>
          </p:cNvSpPr>
          <p:nvPr>
            <p:ph type="subTitle" idx="1" hasCustomPrompt="1"/>
          </p:nvPr>
        </p:nvSpPr>
        <p:spPr>
          <a:xfrm>
            <a:off x="430280" y="2247150"/>
            <a:ext cx="6904798"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Tree>
    <p:extLst>
      <p:ext uri="{BB962C8B-B14F-4D97-AF65-F5344CB8AC3E}">
        <p14:creationId xmlns:p14="http://schemas.microsoft.com/office/powerpoint/2010/main" val="379448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ample_Body slide with tab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10681668"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How a table slide can appear</a:t>
            </a:r>
          </a:p>
        </p:txBody>
      </p:sp>
      <p:pic>
        <p:nvPicPr>
          <p:cNvPr id="9" name="Picture 8">
            <a:extLst>
              <a:ext uri="{FF2B5EF4-FFF2-40B4-BE49-F238E27FC236}">
                <a16:creationId xmlns:a16="http://schemas.microsoft.com/office/drawing/2014/main" id="{294273B4-A5A6-EE41-BD37-13F7331B8F52}"/>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sp>
        <p:nvSpPr>
          <p:cNvPr id="12" name="Subtitle 2">
            <a:extLst>
              <a:ext uri="{FF2B5EF4-FFF2-40B4-BE49-F238E27FC236}">
                <a16:creationId xmlns:a16="http://schemas.microsoft.com/office/drawing/2014/main" id="{4611B57F-60E4-BF40-AC95-C9DB86A26E2D}"/>
              </a:ext>
            </a:extLst>
          </p:cNvPr>
          <p:cNvSpPr>
            <a:spLocks noGrp="1"/>
          </p:cNvSpPr>
          <p:nvPr>
            <p:ph type="subTitle" idx="1" hasCustomPrompt="1"/>
          </p:nvPr>
        </p:nvSpPr>
        <p:spPr>
          <a:xfrm>
            <a:off x="430279" y="2247150"/>
            <a:ext cx="10681667"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You may add some body text to explain your table.</a:t>
            </a:r>
          </a:p>
        </p:txBody>
      </p:sp>
      <p:sp>
        <p:nvSpPr>
          <p:cNvPr id="8" name="Text Placeholder 4">
            <a:extLst>
              <a:ext uri="{FF2B5EF4-FFF2-40B4-BE49-F238E27FC236}">
                <a16:creationId xmlns:a16="http://schemas.microsoft.com/office/drawing/2014/main" id="{D10E51DE-39B6-CC4B-BA98-3ABC1461CED3}"/>
              </a:ext>
            </a:extLst>
          </p:cNvPr>
          <p:cNvSpPr>
            <a:spLocks noGrp="1"/>
          </p:cNvSpPr>
          <p:nvPr>
            <p:ph type="body" sz="quarter" idx="10" hasCustomPrompt="1"/>
          </p:nvPr>
        </p:nvSpPr>
        <p:spPr>
          <a:xfrm>
            <a:off x="430280" y="1508852"/>
            <a:ext cx="10681668"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These can be useful for displaying statistics and timelines</a:t>
            </a:r>
          </a:p>
        </p:txBody>
      </p:sp>
      <p:sp>
        <p:nvSpPr>
          <p:cNvPr id="11" name="Text Placeholder 7">
            <a:extLst>
              <a:ext uri="{FF2B5EF4-FFF2-40B4-BE49-F238E27FC236}">
                <a16:creationId xmlns:a16="http://schemas.microsoft.com/office/drawing/2014/main" id="{C963C177-FD25-4F8F-B236-438FB5316544}"/>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Tree>
    <p:extLst>
      <p:ext uri="{BB962C8B-B14F-4D97-AF65-F5344CB8AC3E}">
        <p14:creationId xmlns:p14="http://schemas.microsoft.com/office/powerpoint/2010/main" val="2881368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Thank you</a:t>
            </a:r>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userDrawn="1"/>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2960630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40E8D6-300A-EC4E-9A82-8E5FF0C767D0}"/>
              </a:ext>
            </a:extLst>
          </p:cNvPr>
          <p:cNvSpPr/>
          <p:nvPr userDrawn="1"/>
        </p:nvSpPr>
        <p:spPr>
          <a:xfrm>
            <a:off x="-1" y="0"/>
            <a:ext cx="12192001" cy="1202635"/>
          </a:xfrm>
          <a:prstGeom prst="rect">
            <a:avLst/>
          </a:prstGeom>
          <a:solidFill>
            <a:srgbClr val="FFE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1" i="0" dirty="0">
              <a:latin typeface="Montserrat" pitchFamily="2" charset="77"/>
            </a:endParaRPr>
          </a:p>
        </p:txBody>
      </p:sp>
      <p:sp>
        <p:nvSpPr>
          <p:cNvPr id="12" name="Title 1">
            <a:extLst>
              <a:ext uri="{FF2B5EF4-FFF2-40B4-BE49-F238E27FC236}">
                <a16:creationId xmlns:a16="http://schemas.microsoft.com/office/drawing/2014/main" id="{3EB252FA-DA85-3A44-94E6-B57BDF7F1E05}"/>
              </a:ext>
            </a:extLst>
          </p:cNvPr>
          <p:cNvSpPr>
            <a:spLocks noGrp="1"/>
          </p:cNvSpPr>
          <p:nvPr>
            <p:ph type="title"/>
          </p:nvPr>
        </p:nvSpPr>
        <p:spPr>
          <a:xfrm>
            <a:off x="561664" y="1"/>
            <a:ext cx="10515600" cy="1202633"/>
          </a:xfrm>
        </p:spPr>
        <p:txBody>
          <a:bodyPr lIns="90000" tIns="46800" rIns="90000" bIns="46800">
            <a:normAutofit/>
          </a:bodyPr>
          <a:lstStyle>
            <a:lvl1pPr>
              <a:defRPr sz="3200" cap="none" baseline="0">
                <a:solidFill>
                  <a:srgbClr val="343638"/>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1032B33-4CDD-1249-850C-3BBEBF4C628E}"/>
              </a:ext>
            </a:extLst>
          </p:cNvPr>
          <p:cNvSpPr>
            <a:spLocks noGrp="1"/>
          </p:cNvSpPr>
          <p:nvPr>
            <p:ph type="body" sz="quarter" idx="11"/>
          </p:nvPr>
        </p:nvSpPr>
        <p:spPr>
          <a:xfrm>
            <a:off x="561664" y="1654629"/>
            <a:ext cx="10790189" cy="3875314"/>
          </a:xfrm>
        </p:spPr>
        <p:txBody>
          <a:bodyPr/>
          <a:lstStyle>
            <a:lvl1pPr>
              <a:defRPr sz="2000" b="1" i="0">
                <a:solidFill>
                  <a:srgbClr val="343638"/>
                </a:solidFill>
                <a:latin typeface="Montserrat" pitchFamily="2" charset="77"/>
              </a:defRPr>
            </a:lvl1pPr>
            <a:lvl2pPr>
              <a:lnSpc>
                <a:spcPct val="100000"/>
              </a:lnSpc>
              <a:spcBef>
                <a:spcPts val="0"/>
              </a:spcBef>
              <a:spcAft>
                <a:spcPts val="600"/>
              </a:spcAf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2pPr>
            <a:lvl3pPr marL="360363"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3pPr>
            <a:lvl4pPr marL="533400" indent="-1301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4pPr>
            <a:lvl5pPr marL="714375" indent="-180975">
              <a:lnSpc>
                <a:spcPct val="100000"/>
              </a:lnSpc>
              <a:spcBef>
                <a:spcPts val="0"/>
              </a:spcBef>
              <a:tabLst/>
              <a:defRPr sz="1600" b="0" i="0">
                <a:solidFill>
                  <a:srgbClr val="343638"/>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65498244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mall logo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9D304B-F131-D04E-9BB2-C234FACCF3FA}"/>
              </a:ext>
            </a:extLst>
          </p:cNvPr>
          <p:cNvPicPr>
            <a:picLocks noChangeAspect="1"/>
          </p:cNvPicPr>
          <p:nvPr/>
        </p:nvPicPr>
        <p:blipFill>
          <a:blip r:embed="rId2"/>
          <a:stretch>
            <a:fillRect/>
          </a:stretch>
        </p:blipFill>
        <p:spPr>
          <a:xfrm>
            <a:off x="10886515" y="6104792"/>
            <a:ext cx="989746" cy="480318"/>
          </a:xfrm>
          <a:prstGeom prst="rect">
            <a:avLst/>
          </a:prstGeom>
          <a:ln w="6350">
            <a:noFill/>
          </a:ln>
        </p:spPr>
      </p:pic>
      <p:pic>
        <p:nvPicPr>
          <p:cNvPr id="3" name="Picture 2">
            <a:extLst>
              <a:ext uri="{FF2B5EF4-FFF2-40B4-BE49-F238E27FC236}">
                <a16:creationId xmlns:a16="http://schemas.microsoft.com/office/drawing/2014/main" id="{A7CE54F5-4EC8-495D-B871-5FDD7F4764F9}"/>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spTree>
    <p:extLst>
      <p:ext uri="{BB962C8B-B14F-4D97-AF65-F5344CB8AC3E}">
        <p14:creationId xmlns:p14="http://schemas.microsoft.com/office/powerpoint/2010/main" val="1771913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4212" y="183825"/>
            <a:ext cx="11503576" cy="1325563"/>
          </a:xfrm>
        </p:spPr>
        <p:txBody>
          <a:bodyPr/>
          <a:lstStyle>
            <a:lvl1pPr>
              <a:lnSpc>
                <a:spcPct val="100000"/>
              </a:lnSpc>
              <a:defRPr/>
            </a:lvl1pPr>
          </a:lstStyle>
          <a:p>
            <a:r>
              <a:rPr lang="en-US" dirty="0"/>
              <a:t>Click to edit Master title style</a:t>
            </a:r>
            <a:endParaRPr lang="en-AU" dirty="0"/>
          </a:p>
        </p:txBody>
      </p:sp>
      <p:sp>
        <p:nvSpPr>
          <p:cNvPr id="3" name="Content Placeholder 2"/>
          <p:cNvSpPr>
            <a:spLocks noGrp="1"/>
          </p:cNvSpPr>
          <p:nvPr>
            <p:ph idx="1"/>
          </p:nvPr>
        </p:nvSpPr>
        <p:spPr>
          <a:xfrm>
            <a:off x="344212" y="1509387"/>
            <a:ext cx="11503576"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Tree>
    <p:extLst>
      <p:ext uri="{BB962C8B-B14F-4D97-AF65-F5344CB8AC3E}">
        <p14:creationId xmlns:p14="http://schemas.microsoft.com/office/powerpoint/2010/main" val="2118887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
        <p:nvSpPr>
          <p:cNvPr id="2" name="Title 1"/>
          <p:cNvSpPr>
            <a:spLocks noGrp="1"/>
          </p:cNvSpPr>
          <p:nvPr>
            <p:ph type="ctrTitle"/>
          </p:nvPr>
        </p:nvSpPr>
        <p:spPr>
          <a:xfrm>
            <a:off x="351623" y="1229710"/>
            <a:ext cx="11488755" cy="2280252"/>
          </a:xfrm>
        </p:spPr>
        <p:txBody>
          <a:bodyPr anchor="b">
            <a:normAutofit/>
          </a:bodyPr>
          <a:lstStyle>
            <a:lvl1pPr algn="ctr">
              <a:lnSpc>
                <a:spcPct val="100000"/>
              </a:lnSpc>
              <a:defRPr sz="4800" baseline="0"/>
            </a:lvl1pPr>
          </a:lstStyle>
          <a:p>
            <a:r>
              <a:rPr lang="en-US"/>
              <a:t>Click to edit Master title style</a:t>
            </a:r>
            <a:endParaRPr lang="en-AU"/>
          </a:p>
        </p:txBody>
      </p:sp>
      <p:sp>
        <p:nvSpPr>
          <p:cNvPr id="3" name="Subtitle 2"/>
          <p:cNvSpPr>
            <a:spLocks noGrp="1"/>
          </p:cNvSpPr>
          <p:nvPr>
            <p:ph type="subTitle" idx="1"/>
          </p:nvPr>
        </p:nvSpPr>
        <p:spPr>
          <a:xfrm>
            <a:off x="1576552" y="3649334"/>
            <a:ext cx="9144000" cy="2388859"/>
          </a:xfrm>
          <a:no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7" name="Slide Number Placeholder 5"/>
          <p:cNvSpPr txBox="1">
            <a:spLocks/>
          </p:cNvSpPr>
          <p:nvPr userDrawn="1"/>
        </p:nvSpPr>
        <p:spPr>
          <a:xfrm>
            <a:off x="8370287"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a:t>CRICOS</a:t>
            </a:r>
            <a:r>
              <a:rPr lang="en-AU" sz="800" baseline="0"/>
              <a:t> 00111D</a:t>
            </a:r>
          </a:p>
          <a:p>
            <a:pPr algn="r"/>
            <a:r>
              <a:rPr lang="en-AU" sz="800" baseline="0"/>
              <a:t>TOID 3069</a:t>
            </a:r>
            <a:endParaRPr lang="en-AU" sz="800"/>
          </a:p>
        </p:txBody>
      </p:sp>
      <p:pic>
        <p:nvPicPr>
          <p:cNvPr id="8" name="Picture 7" descr="Swinburne Logo 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p:spPr>
      </p:pic>
    </p:spTree>
    <p:extLst>
      <p:ext uri="{BB962C8B-B14F-4D97-AF65-F5344CB8AC3E}">
        <p14:creationId xmlns:p14="http://schemas.microsoft.com/office/powerpoint/2010/main" val="3215285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4212" y="183825"/>
            <a:ext cx="11503576" cy="1325563"/>
          </a:xfrm>
        </p:spPr>
        <p:txBody>
          <a:bodyPr/>
          <a:lstStyle>
            <a:lvl1pPr>
              <a:lnSpc>
                <a:spcPct val="100000"/>
              </a:lnSpc>
              <a:defRPr/>
            </a:lvl1pPr>
          </a:lstStyle>
          <a:p>
            <a:r>
              <a:rPr lang="en-US"/>
              <a:t>Click to edit Master title style</a:t>
            </a:r>
            <a:endParaRPr lang="en-AU"/>
          </a:p>
        </p:txBody>
      </p:sp>
      <p:sp>
        <p:nvSpPr>
          <p:cNvPr id="3" name="Content Placeholder 2"/>
          <p:cNvSpPr>
            <a:spLocks noGrp="1"/>
          </p:cNvSpPr>
          <p:nvPr>
            <p:ph idx="1"/>
          </p:nvPr>
        </p:nvSpPr>
        <p:spPr>
          <a:xfrm>
            <a:off x="344212" y="1509387"/>
            <a:ext cx="11503576"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Tree>
    <p:extLst>
      <p:ext uri="{BB962C8B-B14F-4D97-AF65-F5344CB8AC3E}">
        <p14:creationId xmlns:p14="http://schemas.microsoft.com/office/powerpoint/2010/main" val="1587436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4213" y="1509387"/>
            <a:ext cx="5675588"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199" y="1509387"/>
            <a:ext cx="5675589"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12"/>
          </p:nvPr>
        </p:nvSpPr>
        <p:spPr/>
        <p:txBody>
          <a:bodyPr/>
          <a:lstStyle/>
          <a:p>
            <a:fld id="{5D49465A-8857-432B-B8F7-DAABA936F9E1}" type="slidenum">
              <a:rPr lang="en-AU" smtClean="0"/>
              <a:t>‹#›</a:t>
            </a:fld>
            <a:endParaRPr lang="en-AU"/>
          </a:p>
        </p:txBody>
      </p:sp>
      <p:sp>
        <p:nvSpPr>
          <p:cNvPr id="8" name="Title 1"/>
          <p:cNvSpPr>
            <a:spLocks noGrp="1"/>
          </p:cNvSpPr>
          <p:nvPr>
            <p:ph type="title"/>
          </p:nvPr>
        </p:nvSpPr>
        <p:spPr>
          <a:xfrm>
            <a:off x="344212" y="183825"/>
            <a:ext cx="11503576" cy="1325563"/>
          </a:xfrm>
        </p:spPr>
        <p:txBody>
          <a:bodyPr/>
          <a:lstStyle>
            <a:lvl1pPr>
              <a:lnSpc>
                <a:spcPct val="100000"/>
              </a:lnSpc>
              <a:defRPr/>
            </a:lvl1pPr>
          </a:lstStyle>
          <a:p>
            <a:r>
              <a:rPr lang="en-US"/>
              <a:t>Click to edit Master title style</a:t>
            </a:r>
            <a:endParaRPr lang="en-AU"/>
          </a:p>
        </p:txBody>
      </p:sp>
    </p:spTree>
    <p:extLst>
      <p:ext uri="{BB962C8B-B14F-4D97-AF65-F5344CB8AC3E}">
        <p14:creationId xmlns:p14="http://schemas.microsoft.com/office/powerpoint/2010/main" val="5580405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4213" y="2333299"/>
            <a:ext cx="5675588" cy="3728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199" y="2333299"/>
            <a:ext cx="5675589" cy="3728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12"/>
          </p:nvPr>
        </p:nvSpPr>
        <p:spPr/>
        <p:txBody>
          <a:bodyPr/>
          <a:lstStyle/>
          <a:p>
            <a:fld id="{5D49465A-8857-432B-B8F7-DAABA936F9E1}" type="slidenum">
              <a:rPr lang="en-AU" smtClean="0"/>
              <a:t>‹#›</a:t>
            </a:fld>
            <a:endParaRPr lang="en-AU"/>
          </a:p>
        </p:txBody>
      </p:sp>
      <p:sp>
        <p:nvSpPr>
          <p:cNvPr id="8" name="Title 1"/>
          <p:cNvSpPr>
            <a:spLocks noGrp="1"/>
          </p:cNvSpPr>
          <p:nvPr>
            <p:ph type="title"/>
          </p:nvPr>
        </p:nvSpPr>
        <p:spPr>
          <a:xfrm>
            <a:off x="344212" y="183825"/>
            <a:ext cx="11503576" cy="1325563"/>
          </a:xfrm>
        </p:spPr>
        <p:txBody>
          <a:bodyPr/>
          <a:lstStyle>
            <a:lvl1pPr>
              <a:lnSpc>
                <a:spcPct val="100000"/>
              </a:lnSpc>
              <a:defRPr/>
            </a:lvl1pPr>
          </a:lstStyle>
          <a:p>
            <a:r>
              <a:rPr lang="en-US"/>
              <a:t>Click to edit Master title style</a:t>
            </a:r>
            <a:endParaRPr lang="en-AU"/>
          </a:p>
        </p:txBody>
      </p:sp>
      <p:sp>
        <p:nvSpPr>
          <p:cNvPr id="6" name="Text Placeholder 2"/>
          <p:cNvSpPr>
            <a:spLocks noGrp="1"/>
          </p:cNvSpPr>
          <p:nvPr>
            <p:ph type="body" idx="13"/>
          </p:nvPr>
        </p:nvSpPr>
        <p:spPr>
          <a:xfrm>
            <a:off x="344211" y="1509387"/>
            <a:ext cx="5675588" cy="823912"/>
          </a:xfrm>
        </p:spPr>
        <p:txBody>
          <a:bodyPr anchor="b">
            <a:noAutofit/>
          </a:bodyPr>
          <a:lstStyle>
            <a:lvl1pPr marL="0" indent="0">
              <a:buNone/>
              <a:defRPr lang="en-US" sz="2400" b="0" i="0" u="none" kern="120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p:cNvSpPr>
            <a:spLocks noGrp="1"/>
          </p:cNvSpPr>
          <p:nvPr>
            <p:ph type="body" idx="14"/>
          </p:nvPr>
        </p:nvSpPr>
        <p:spPr>
          <a:xfrm>
            <a:off x="6172199" y="1509387"/>
            <a:ext cx="5675588" cy="823912"/>
          </a:xfrm>
        </p:spPr>
        <p:txBody>
          <a:bodyPr anchor="b">
            <a:normAutofit/>
          </a:bodyPr>
          <a:lstStyle>
            <a:lvl1pPr marL="0" indent="0">
              <a:buNone/>
              <a:defRPr lang="en-US" sz="2400" b="0" i="0" u="none" kern="120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644302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D49465A-8857-432B-B8F7-DAABA936F9E1}" type="slidenum">
              <a:rPr lang="en-AU" smtClean="0"/>
              <a:t>‹#›</a:t>
            </a:fld>
            <a:endParaRPr lang="en-AU"/>
          </a:p>
        </p:txBody>
      </p:sp>
      <p:sp>
        <p:nvSpPr>
          <p:cNvPr id="6" name="Title 1"/>
          <p:cNvSpPr>
            <a:spLocks noGrp="1"/>
          </p:cNvSpPr>
          <p:nvPr>
            <p:ph type="title"/>
          </p:nvPr>
        </p:nvSpPr>
        <p:spPr>
          <a:xfrm>
            <a:off x="344212" y="183825"/>
            <a:ext cx="11503576" cy="1325563"/>
          </a:xfrm>
        </p:spPr>
        <p:txBody>
          <a:bodyPr/>
          <a:lstStyle>
            <a:lvl1pPr>
              <a:lnSpc>
                <a:spcPct val="100000"/>
              </a:lnSpc>
              <a:defRPr/>
            </a:lvl1pPr>
          </a:lstStyle>
          <a:p>
            <a:r>
              <a:rPr lang="en-US"/>
              <a:t>Click to edit Master title style</a:t>
            </a:r>
            <a:endParaRPr lang="en-AU"/>
          </a:p>
        </p:txBody>
      </p:sp>
    </p:spTree>
    <p:extLst>
      <p:ext uri="{BB962C8B-B14F-4D97-AF65-F5344CB8AC3E}">
        <p14:creationId xmlns:p14="http://schemas.microsoft.com/office/powerpoint/2010/main" val="8385952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4212" y="1177647"/>
            <a:ext cx="11490877" cy="2070050"/>
          </a:xfrm>
        </p:spPr>
        <p:txBody>
          <a:bodyPr anchor="b">
            <a:normAutofit/>
          </a:bodyPr>
          <a:lstStyle>
            <a:lvl1pPr>
              <a:defRPr sz="4000"/>
            </a:lvl1pPr>
          </a:lstStyle>
          <a:p>
            <a:r>
              <a:rPr lang="en-US"/>
              <a:t>Click to edit Master title style</a:t>
            </a:r>
            <a:endParaRPr lang="en-AU"/>
          </a:p>
        </p:txBody>
      </p:sp>
      <p:sp>
        <p:nvSpPr>
          <p:cNvPr id="3" name="Text Placeholder 2"/>
          <p:cNvSpPr>
            <a:spLocks noGrp="1"/>
          </p:cNvSpPr>
          <p:nvPr>
            <p:ph type="body" idx="1"/>
          </p:nvPr>
        </p:nvSpPr>
        <p:spPr>
          <a:xfrm>
            <a:off x="344212" y="3335008"/>
            <a:ext cx="11490877" cy="2687421"/>
          </a:xfrm>
          <a:noFill/>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pic>
        <p:nvPicPr>
          <p:cNvPr id="7" name="Picture 6" descr="Swinburne Logo 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p:spPr>
      </p:pic>
    </p:spTree>
    <p:extLst>
      <p:ext uri="{BB962C8B-B14F-4D97-AF65-F5344CB8AC3E}">
        <p14:creationId xmlns:p14="http://schemas.microsoft.com/office/powerpoint/2010/main" val="25367519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D49465A-8857-432B-B8F7-DAABA936F9E1}" type="slidenum">
              <a:rPr lang="en-AU" smtClean="0"/>
              <a:t>‹#›</a:t>
            </a:fld>
            <a:endParaRPr lang="en-AU"/>
          </a:p>
        </p:txBody>
      </p:sp>
    </p:spTree>
    <p:extLst>
      <p:ext uri="{BB962C8B-B14F-4D97-AF65-F5344CB8AC3E}">
        <p14:creationId xmlns:p14="http://schemas.microsoft.com/office/powerpoint/2010/main" val="14324846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697" y="5486400"/>
            <a:ext cx="4665555" cy="1243264"/>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1" y="0"/>
            <a:ext cx="12192000" cy="5358064"/>
          </a:xfrm>
          <a:no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5064946" y="5358064"/>
            <a:ext cx="7127055" cy="149993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516504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 AMDC Fin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
        <p:nvSpPr>
          <p:cNvPr id="2" name="Title 1"/>
          <p:cNvSpPr>
            <a:spLocks noGrp="1"/>
          </p:cNvSpPr>
          <p:nvPr>
            <p:ph type="ctrTitle"/>
          </p:nvPr>
        </p:nvSpPr>
        <p:spPr>
          <a:xfrm>
            <a:off x="351623" y="1229711"/>
            <a:ext cx="11488755" cy="2041635"/>
          </a:xfrm>
        </p:spPr>
        <p:txBody>
          <a:bodyPr anchor="b">
            <a:normAutofit/>
          </a:bodyPr>
          <a:lstStyle>
            <a:lvl1pPr algn="ctr">
              <a:lnSpc>
                <a:spcPct val="100000"/>
              </a:lnSpc>
              <a:defRPr sz="4800" baseline="0"/>
            </a:lvl1pPr>
          </a:lstStyle>
          <a:p>
            <a:r>
              <a:rPr lang="en-US"/>
              <a:t>Click to edit Master title style</a:t>
            </a:r>
            <a:endParaRPr lang="en-AU"/>
          </a:p>
        </p:txBody>
      </p:sp>
      <p:sp>
        <p:nvSpPr>
          <p:cNvPr id="3" name="Subtitle 2"/>
          <p:cNvSpPr>
            <a:spLocks noGrp="1"/>
          </p:cNvSpPr>
          <p:nvPr>
            <p:ph type="subTitle" idx="1"/>
          </p:nvPr>
        </p:nvSpPr>
        <p:spPr>
          <a:xfrm>
            <a:off x="347918" y="3293128"/>
            <a:ext cx="11496164" cy="1404996"/>
          </a:xfrm>
          <a:noFill/>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7" name="Slide Number Placeholder 5"/>
          <p:cNvSpPr txBox="1">
            <a:spLocks/>
          </p:cNvSpPr>
          <p:nvPr userDrawn="1"/>
        </p:nvSpPr>
        <p:spPr>
          <a:xfrm>
            <a:off x="8370287"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a:t>CRICOS</a:t>
            </a:r>
            <a:r>
              <a:rPr lang="en-AU" sz="800" baseline="0"/>
              <a:t> 00111D</a:t>
            </a:r>
          </a:p>
          <a:p>
            <a:pPr algn="r"/>
            <a:r>
              <a:rPr lang="en-AU" sz="800" baseline="0"/>
              <a:t>TOID 3069</a:t>
            </a:r>
            <a:endParaRPr lang="en-AU" sz="800"/>
          </a:p>
        </p:txBody>
      </p:sp>
      <p:pic>
        <p:nvPicPr>
          <p:cNvPr id="8" name="Picture 7" descr="Swinburne Logo 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p:spPr>
      </p:pic>
    </p:spTree>
    <p:extLst>
      <p:ext uri="{BB962C8B-B14F-4D97-AF65-F5344CB8AC3E}">
        <p14:creationId xmlns:p14="http://schemas.microsoft.com/office/powerpoint/2010/main" val="1693281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718929" y="2445781"/>
            <a:ext cx="7152861"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4" name="Subtitle 2">
            <a:extLst>
              <a:ext uri="{FF2B5EF4-FFF2-40B4-BE49-F238E27FC236}">
                <a16:creationId xmlns:a16="http://schemas.microsoft.com/office/drawing/2014/main" id="{19EECD76-5546-394C-A08F-DB8E115F0080}"/>
              </a:ext>
            </a:extLst>
          </p:cNvPr>
          <p:cNvSpPr>
            <a:spLocks noGrp="1"/>
          </p:cNvSpPr>
          <p:nvPr>
            <p:ph type="subTitle" idx="1" hasCustomPrompt="1"/>
          </p:nvPr>
        </p:nvSpPr>
        <p:spPr>
          <a:xfrm>
            <a:off x="718929" y="3382499"/>
            <a:ext cx="7152861"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5" name="Text Placeholder 3">
            <a:extLst>
              <a:ext uri="{FF2B5EF4-FFF2-40B4-BE49-F238E27FC236}">
                <a16:creationId xmlns:a16="http://schemas.microsoft.com/office/drawing/2014/main" id="{B35A7696-ECE8-C940-A4FE-4B77CA605C4E}"/>
              </a:ext>
            </a:extLst>
          </p:cNvPr>
          <p:cNvSpPr>
            <a:spLocks noGrp="1"/>
          </p:cNvSpPr>
          <p:nvPr>
            <p:ph type="body" sz="quarter" idx="10" hasCustomPrompt="1"/>
          </p:nvPr>
        </p:nvSpPr>
        <p:spPr>
          <a:xfrm>
            <a:off x="718929" y="4114378"/>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6" name="Text Placeholder 3">
            <a:extLst>
              <a:ext uri="{FF2B5EF4-FFF2-40B4-BE49-F238E27FC236}">
                <a16:creationId xmlns:a16="http://schemas.microsoft.com/office/drawing/2014/main" id="{CDC6E18F-FA4E-DF49-843E-38F72D48BA93}"/>
              </a:ext>
            </a:extLst>
          </p:cNvPr>
          <p:cNvSpPr>
            <a:spLocks noGrp="1"/>
          </p:cNvSpPr>
          <p:nvPr>
            <p:ph type="body" sz="quarter" idx="11" hasCustomPrompt="1"/>
          </p:nvPr>
        </p:nvSpPr>
        <p:spPr>
          <a:xfrm>
            <a:off x="718929" y="4442370"/>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p:nvPicPr>
        <p:blipFill rotWithShape="1">
          <a:blip r:embed="rId2"/>
          <a:srcRect l="52909" t="68124" r="2" b="10595"/>
          <a:stretch/>
        </p:blipFill>
        <p:spPr>
          <a:xfrm>
            <a:off x="8102009" y="3233854"/>
            <a:ext cx="3662391" cy="3300759"/>
          </a:xfrm>
          <a:prstGeom prst="rect">
            <a:avLst/>
          </a:prstGeom>
        </p:spPr>
      </p:pic>
      <p:pic>
        <p:nvPicPr>
          <p:cNvPr id="8" name="Picture 7">
            <a:extLst>
              <a:ext uri="{FF2B5EF4-FFF2-40B4-BE49-F238E27FC236}">
                <a16:creationId xmlns:a16="http://schemas.microsoft.com/office/drawing/2014/main" id="{9A92F9E7-BC4A-CD44-9374-3963AC3F1A2C}"/>
              </a:ext>
            </a:extLst>
          </p:cNvPr>
          <p:cNvPicPr>
            <a:picLocks noChangeAspect="1"/>
          </p:cNvPicPr>
          <p:nvPr/>
        </p:nvPicPr>
        <p:blipFill>
          <a:blip r:embed="rId3"/>
          <a:stretch>
            <a:fillRect/>
          </a:stretch>
        </p:blipFill>
        <p:spPr>
          <a:xfrm>
            <a:off x="9984686" y="422097"/>
            <a:ext cx="1762621" cy="855390"/>
          </a:xfrm>
          <a:prstGeom prst="rect">
            <a:avLst/>
          </a:prstGeom>
          <a:ln w="6350">
            <a:noFill/>
          </a:ln>
        </p:spPr>
      </p:pic>
      <p:pic>
        <p:nvPicPr>
          <p:cNvPr id="10" name="Picture 9">
            <a:extLst>
              <a:ext uri="{FF2B5EF4-FFF2-40B4-BE49-F238E27FC236}">
                <a16:creationId xmlns:a16="http://schemas.microsoft.com/office/drawing/2014/main" id="{6427B3FD-0E2F-1A45-9E15-2CEF5BB47DA6}"/>
              </a:ext>
            </a:extLst>
          </p:cNvPr>
          <p:cNvPicPr>
            <a:picLocks noChangeAspect="1"/>
          </p:cNvPicPr>
          <p:nvPr/>
        </p:nvPicPr>
        <p:blipFill rotWithShape="1">
          <a:blip r:embed="rId2"/>
          <a:srcRect l="3874" t="49360" r="52758" b="42026"/>
          <a:stretch/>
        </p:blipFill>
        <p:spPr>
          <a:xfrm>
            <a:off x="271667" y="323388"/>
            <a:ext cx="3372988" cy="1336079"/>
          </a:xfrm>
          <a:prstGeom prst="rect">
            <a:avLst/>
          </a:prstGeom>
        </p:spPr>
      </p:pic>
    </p:spTree>
    <p:extLst>
      <p:ext uri="{BB962C8B-B14F-4D97-AF65-F5344CB8AC3E}">
        <p14:creationId xmlns:p14="http://schemas.microsoft.com/office/powerpoint/2010/main" val="36593251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 Paper">
    <p:bg>
      <p:bgPr>
        <a:blipFill dpi="0" rotWithShape="1">
          <a:blip r:embed="rId2" cstate="screen">
            <a:alphaModFix amt="9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5D49465A-8857-432B-B8F7-DAABA936F9E1}" type="slidenum">
              <a:rPr lang="en-AU" smtClean="0"/>
              <a:pPr/>
              <a:t>‹#›</a:t>
            </a:fld>
            <a:endParaRPr lang="en-AU"/>
          </a:p>
        </p:txBody>
      </p:sp>
      <p:sp>
        <p:nvSpPr>
          <p:cNvPr id="2" name="Title 1"/>
          <p:cNvSpPr>
            <a:spLocks noGrp="1"/>
          </p:cNvSpPr>
          <p:nvPr>
            <p:ph type="ctrTitle"/>
          </p:nvPr>
        </p:nvSpPr>
        <p:spPr>
          <a:xfrm>
            <a:off x="351623" y="1229710"/>
            <a:ext cx="11488755" cy="2280252"/>
          </a:xfrm>
        </p:spPr>
        <p:txBody>
          <a:bodyPr anchor="b">
            <a:normAutofit/>
          </a:bodyPr>
          <a:lstStyle>
            <a:lvl1pPr algn="ctr">
              <a:lnSpc>
                <a:spcPct val="100000"/>
              </a:lnSpc>
              <a:defRPr sz="4800" baseline="0"/>
            </a:lvl1pPr>
          </a:lstStyle>
          <a:p>
            <a:r>
              <a:rPr lang="en-US"/>
              <a:t>Click to edit Master title style</a:t>
            </a:r>
            <a:endParaRPr lang="en-AU"/>
          </a:p>
        </p:txBody>
      </p:sp>
      <p:sp>
        <p:nvSpPr>
          <p:cNvPr id="3" name="Subtitle 2"/>
          <p:cNvSpPr>
            <a:spLocks noGrp="1"/>
          </p:cNvSpPr>
          <p:nvPr>
            <p:ph type="subTitle" idx="1"/>
          </p:nvPr>
        </p:nvSpPr>
        <p:spPr>
          <a:xfrm>
            <a:off x="1524000" y="3525343"/>
            <a:ext cx="9144000" cy="2426140"/>
          </a:xfrm>
          <a:no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7" name="Slide Number Placeholder 5"/>
          <p:cNvSpPr txBox="1">
            <a:spLocks/>
          </p:cNvSpPr>
          <p:nvPr userDrawn="1"/>
        </p:nvSpPr>
        <p:spPr>
          <a:xfrm>
            <a:off x="8370287"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a:solidFill>
                  <a:schemeClr val="bg1">
                    <a:lumMod val="95000"/>
                  </a:schemeClr>
                </a:solidFill>
              </a:rPr>
              <a:t>CRICOS</a:t>
            </a:r>
            <a:r>
              <a:rPr lang="en-AU" sz="800" baseline="0">
                <a:solidFill>
                  <a:schemeClr val="bg1">
                    <a:lumMod val="95000"/>
                  </a:schemeClr>
                </a:solidFill>
              </a:rPr>
              <a:t> 00111D</a:t>
            </a:r>
          </a:p>
          <a:p>
            <a:pPr algn="r"/>
            <a:r>
              <a:rPr lang="en-AU" sz="800" baseline="0">
                <a:solidFill>
                  <a:schemeClr val="bg1">
                    <a:lumMod val="95000"/>
                  </a:schemeClr>
                </a:solidFill>
              </a:rPr>
              <a:t>TOID 3069</a:t>
            </a:r>
            <a:endParaRPr lang="en-AU" sz="800">
              <a:solidFill>
                <a:schemeClr val="bg1">
                  <a:lumMod val="95000"/>
                </a:schemeClr>
              </a:solidFill>
            </a:endParaRPr>
          </a:p>
        </p:txBody>
      </p:sp>
      <p:pic>
        <p:nvPicPr>
          <p:cNvPr id="8" name="Picture 7" descr="Swinburne Logo 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p:spPr>
      </p:pic>
    </p:spTree>
    <p:extLst>
      <p:ext uri="{BB962C8B-B14F-4D97-AF65-F5344CB8AC3E}">
        <p14:creationId xmlns:p14="http://schemas.microsoft.com/office/powerpoint/2010/main" val="12353322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 Swinburn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1623" y="1290909"/>
            <a:ext cx="11488755" cy="2280252"/>
          </a:xfrm>
        </p:spPr>
        <p:txBody>
          <a:bodyPr anchor="b">
            <a:normAutofit/>
          </a:bodyPr>
          <a:lstStyle>
            <a:lvl1pPr algn="ctr">
              <a:lnSpc>
                <a:spcPct val="100000"/>
              </a:lnSpc>
              <a:defRPr sz="3600" strike="noStrike" cap="all" baseline="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a:t>CLICK TO ADD TITLE</a:t>
            </a:r>
            <a:endParaRPr lang="en-AU"/>
          </a:p>
        </p:txBody>
      </p:sp>
      <p:sp>
        <p:nvSpPr>
          <p:cNvPr id="3" name="Subtitle 2"/>
          <p:cNvSpPr>
            <a:spLocks noGrp="1"/>
          </p:cNvSpPr>
          <p:nvPr>
            <p:ph type="subTitle" idx="1"/>
          </p:nvPr>
        </p:nvSpPr>
        <p:spPr>
          <a:xfrm>
            <a:off x="351623" y="3586928"/>
            <a:ext cx="11488755" cy="2388859"/>
          </a:xfrm>
          <a:noFill/>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11" name="Picture 10" descr="KNOWING Logo 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2575" y="6177568"/>
            <a:ext cx="725213" cy="543910"/>
          </a:xfrm>
          <a:prstGeom prst="rect">
            <a:avLst/>
          </a:prstGeom>
          <a:ln w="25400">
            <a:solidFill>
              <a:schemeClr val="bg2"/>
            </a:solidFill>
            <a:miter lim="800000"/>
          </a:ln>
        </p:spPr>
      </p:pic>
      <p:pic>
        <p:nvPicPr>
          <p:cNvPr id="12" name="Picture 11" descr="Swinburne Logo 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a:ln w="25400">
            <a:solidFill>
              <a:schemeClr val="bg2"/>
            </a:solidFill>
            <a:miter lim="800000"/>
          </a:ln>
        </p:spPr>
      </p:pic>
      <p:sp>
        <p:nvSpPr>
          <p:cNvPr id="13" name="Slide Number Placeholder 5"/>
          <p:cNvSpPr txBox="1">
            <a:spLocks/>
          </p:cNvSpPr>
          <p:nvPr userDrawn="1"/>
        </p:nvSpPr>
        <p:spPr>
          <a:xfrm>
            <a:off x="8370287"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a:solidFill>
                  <a:schemeClr val="tx1"/>
                </a:solidFill>
              </a:rPr>
              <a:t>CRICOS</a:t>
            </a:r>
            <a:r>
              <a:rPr lang="en-AU" sz="800" baseline="0">
                <a:solidFill>
                  <a:schemeClr val="tx1"/>
                </a:solidFill>
              </a:rPr>
              <a:t> 00111D</a:t>
            </a:r>
          </a:p>
          <a:p>
            <a:pPr algn="r"/>
            <a:r>
              <a:rPr lang="en-AU" sz="800" baseline="0">
                <a:solidFill>
                  <a:schemeClr val="tx1"/>
                </a:solidFill>
              </a:rPr>
              <a:t>TOID 3069</a:t>
            </a:r>
            <a:endParaRPr lang="en-AU" sz="800">
              <a:solidFill>
                <a:schemeClr val="tx1"/>
              </a:solidFill>
            </a:endParaRPr>
          </a:p>
        </p:txBody>
      </p:sp>
      <p:sp>
        <p:nvSpPr>
          <p:cNvPr id="14" name="Slide Number Placeholder 5"/>
          <p:cNvSpPr>
            <a:spLocks noGrp="1"/>
          </p:cNvSpPr>
          <p:nvPr>
            <p:ph type="sldNum" sz="quarter" idx="12"/>
          </p:nvPr>
        </p:nvSpPr>
        <p:spPr>
          <a:xfrm>
            <a:off x="344212" y="6176964"/>
            <a:ext cx="2743200" cy="544515"/>
          </a:xfrm>
        </p:spPr>
        <p:txBody>
          <a:bodyPr/>
          <a:lstStyle>
            <a:lvl1pPr>
              <a:defRPr>
                <a:solidFill>
                  <a:schemeClr val="tx1"/>
                </a:solidFill>
              </a:defRPr>
            </a:lvl1pPr>
          </a:lstStyle>
          <a:p>
            <a:fld id="{5D49465A-8857-432B-B8F7-DAABA936F9E1}" type="slidenum">
              <a:rPr lang="en-AU" smtClean="0"/>
              <a:pPr/>
              <a:t>‹#›</a:t>
            </a:fld>
            <a:endParaRPr lang="en-AU"/>
          </a:p>
        </p:txBody>
      </p:sp>
    </p:spTree>
    <p:extLst>
      <p:ext uri="{BB962C8B-B14F-4D97-AF65-F5344CB8AC3E}">
        <p14:creationId xmlns:p14="http://schemas.microsoft.com/office/powerpoint/2010/main" val="39312817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 Campus">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3854669"/>
          </a:xfrm>
          <a:prstGeom prst="rect">
            <a:avLst/>
          </a:prstGeom>
        </p:spPr>
      </p:pic>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
        <p:nvSpPr>
          <p:cNvPr id="2" name="Title 1"/>
          <p:cNvSpPr>
            <a:spLocks noGrp="1"/>
          </p:cNvSpPr>
          <p:nvPr>
            <p:ph type="ctrTitle"/>
          </p:nvPr>
        </p:nvSpPr>
        <p:spPr>
          <a:xfrm>
            <a:off x="351623" y="4010765"/>
            <a:ext cx="11488755" cy="845589"/>
          </a:xfrm>
        </p:spPr>
        <p:txBody>
          <a:bodyPr anchor="b">
            <a:normAutofit/>
          </a:bodyPr>
          <a:lstStyle>
            <a:lvl1pPr algn="ctr">
              <a:lnSpc>
                <a:spcPct val="100000"/>
              </a:lnSpc>
              <a:defRPr sz="4800" baseline="0"/>
            </a:lvl1pPr>
          </a:lstStyle>
          <a:p>
            <a:r>
              <a:rPr lang="en-US"/>
              <a:t>Click to edit Master title style</a:t>
            </a:r>
            <a:endParaRPr lang="en-AU"/>
          </a:p>
        </p:txBody>
      </p:sp>
      <p:sp>
        <p:nvSpPr>
          <p:cNvPr id="3" name="Subtitle 2"/>
          <p:cNvSpPr>
            <a:spLocks noGrp="1"/>
          </p:cNvSpPr>
          <p:nvPr>
            <p:ph type="subTitle" idx="1"/>
          </p:nvPr>
        </p:nvSpPr>
        <p:spPr>
          <a:xfrm>
            <a:off x="347918" y="4873073"/>
            <a:ext cx="11496165" cy="1141473"/>
          </a:xfrm>
          <a:noFill/>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7" name="Slide Number Placeholder 5"/>
          <p:cNvSpPr txBox="1">
            <a:spLocks/>
          </p:cNvSpPr>
          <p:nvPr userDrawn="1"/>
        </p:nvSpPr>
        <p:spPr>
          <a:xfrm>
            <a:off x="8370287"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a:t>CRICOS</a:t>
            </a:r>
            <a:r>
              <a:rPr lang="en-AU" sz="800" baseline="0"/>
              <a:t> 00111D</a:t>
            </a:r>
          </a:p>
          <a:p>
            <a:pPr algn="r"/>
            <a:r>
              <a:rPr lang="en-AU" sz="800" baseline="0"/>
              <a:t>TOID 3069</a:t>
            </a:r>
            <a:endParaRPr lang="en-AU" sz="800"/>
          </a:p>
        </p:txBody>
      </p:sp>
      <p:pic>
        <p:nvPicPr>
          <p:cNvPr id="8" name="Picture 7" descr="Swinburne Logo 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13487" y="0"/>
            <a:ext cx="726891" cy="1090336"/>
          </a:xfrm>
          <a:prstGeom prst="rect">
            <a:avLst/>
          </a:prstGeom>
        </p:spPr>
      </p:pic>
      <p:cxnSp>
        <p:nvCxnSpPr>
          <p:cNvPr id="9" name="Straight Connector 8"/>
          <p:cNvCxnSpPr/>
          <p:nvPr userDrawn="1"/>
        </p:nvCxnSpPr>
        <p:spPr>
          <a:xfrm>
            <a:off x="0" y="3839859"/>
            <a:ext cx="121920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643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Closing Slide">
    <p:bg>
      <p:bgPr>
        <a:solidFill>
          <a:srgbClr val="FFFFFF"/>
        </a:solidFill>
        <a:effectLst/>
      </p:bgPr>
    </p:bg>
    <p:spTree>
      <p:nvGrpSpPr>
        <p:cNvPr id="1" name=""/>
        <p:cNvGrpSpPr/>
        <p:nvPr/>
      </p:nvGrpSpPr>
      <p:grpSpPr>
        <a:xfrm>
          <a:off x="0" y="0"/>
          <a:ext cx="0" cy="0"/>
          <a:chOff x="0" y="0"/>
          <a:chExt cx="0" cy="0"/>
        </a:xfrm>
      </p:grpSpPr>
      <p:sp>
        <p:nvSpPr>
          <p:cNvPr id="8" name="Shape 8"/>
          <p:cNvSpPr/>
          <p:nvPr/>
        </p:nvSpPr>
        <p:spPr>
          <a:xfrm>
            <a:off x="778933" y="6450904"/>
            <a:ext cx="9487360" cy="1"/>
          </a:xfrm>
          <a:prstGeom prst="line">
            <a:avLst/>
          </a:prstGeom>
          <a:ln w="12700">
            <a:solidFill>
              <a:srgbClr val="FF2D01"/>
            </a:solidFill>
          </a:ln>
          <a:effectLst>
            <a:outerShdw blurRad="38100" dist="20000" dir="5400000" rotWithShape="0">
              <a:srgbClr val="000000">
                <a:alpha val="38000"/>
              </a:srgbClr>
            </a:outerShdw>
          </a:effectLst>
        </p:spPr>
        <p:txBody>
          <a:bodyPr lIns="0" tIns="0" rIns="0" bIns="0"/>
          <a:lstStyle/>
          <a:p>
            <a:pPr lvl="0">
              <a:defRPr sz="1200">
                <a:solidFill>
                  <a:srgbClr val="000000"/>
                </a:solidFill>
                <a:latin typeface="+mn-lt"/>
                <a:ea typeface="+mn-ea"/>
                <a:cs typeface="+mn-cs"/>
                <a:sym typeface="Helvetica"/>
              </a:defRPr>
            </a:pPr>
            <a:endParaRPr sz="1200"/>
          </a:p>
        </p:txBody>
      </p:sp>
      <p:pic>
        <p:nvPicPr>
          <p:cNvPr id="9" name="image3.png" descr="Swinburne Logo RGB.png"/>
          <p:cNvPicPr/>
          <p:nvPr/>
        </p:nvPicPr>
        <p:blipFill>
          <a:blip r:embed="rId2" cstate="screen">
            <a:extLst>
              <a:ext uri="{28A0092B-C50C-407E-A947-70E740481C1C}">
                <a14:useLocalDpi xmlns:a14="http://schemas.microsoft.com/office/drawing/2010/main"/>
              </a:ext>
            </a:extLst>
          </a:blip>
          <a:stretch>
            <a:fillRect/>
          </a:stretch>
        </p:blipFill>
        <p:spPr>
          <a:xfrm>
            <a:off x="10467780" y="4471"/>
            <a:ext cx="1010040" cy="1515058"/>
          </a:xfrm>
          <a:prstGeom prst="rect">
            <a:avLst/>
          </a:prstGeom>
          <a:ln w="12700">
            <a:miter lim="400000"/>
          </a:ln>
        </p:spPr>
      </p:pic>
      <p:pic>
        <p:nvPicPr>
          <p:cNvPr id="10" name="image2.png" descr="KNOWING Logo RGB.png"/>
          <p:cNvPicPr/>
          <p:nvPr/>
        </p:nvPicPr>
        <p:blipFill>
          <a:blip r:embed="rId3" cstate="screen">
            <a:extLst>
              <a:ext uri="{28A0092B-C50C-407E-A947-70E740481C1C}">
                <a14:useLocalDpi xmlns:a14="http://schemas.microsoft.com/office/drawing/2010/main"/>
              </a:ext>
            </a:extLst>
          </a:blip>
          <a:stretch>
            <a:fillRect/>
          </a:stretch>
        </p:blipFill>
        <p:spPr>
          <a:xfrm>
            <a:off x="10516297" y="5709635"/>
            <a:ext cx="1010040" cy="757530"/>
          </a:xfrm>
          <a:prstGeom prst="rect">
            <a:avLst/>
          </a:prstGeom>
          <a:ln w="12700">
            <a:miter lim="400000"/>
          </a:ln>
        </p:spPr>
      </p:pic>
    </p:spTree>
    <p:extLst>
      <p:ext uri="{BB962C8B-B14F-4D97-AF65-F5344CB8AC3E}">
        <p14:creationId xmlns:p14="http://schemas.microsoft.com/office/powerpoint/2010/main" val="283487886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4213" y="1509387"/>
            <a:ext cx="5675588"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199" y="1509387"/>
            <a:ext cx="5675589"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p:cNvSpPr>
            <a:spLocks noGrp="1"/>
          </p:cNvSpPr>
          <p:nvPr>
            <p:ph type="sldNum" sz="quarter" idx="12"/>
          </p:nvPr>
        </p:nvSpPr>
        <p:spPr/>
        <p:txBody>
          <a:bodyPr/>
          <a:lstStyle/>
          <a:p>
            <a:fld id="{5D49465A-8857-432B-B8F7-DAABA936F9E1}" type="slidenum">
              <a:rPr lang="en-AU" smtClean="0"/>
              <a:t>‹#›</a:t>
            </a:fld>
            <a:endParaRPr lang="en-AU"/>
          </a:p>
        </p:txBody>
      </p:sp>
      <p:sp>
        <p:nvSpPr>
          <p:cNvPr id="8" name="Title 1"/>
          <p:cNvSpPr>
            <a:spLocks noGrp="1"/>
          </p:cNvSpPr>
          <p:nvPr>
            <p:ph type="title"/>
          </p:nvPr>
        </p:nvSpPr>
        <p:spPr>
          <a:xfrm>
            <a:off x="344212" y="183825"/>
            <a:ext cx="11503576" cy="1325563"/>
          </a:xfrm>
        </p:spPr>
        <p:txBody>
          <a:bodyPr/>
          <a:lstStyle>
            <a:lvl1pPr>
              <a:lnSpc>
                <a:spcPct val="100000"/>
              </a:lnSpc>
              <a:defRPr/>
            </a:lvl1pPr>
          </a:lstStyle>
          <a:p>
            <a:r>
              <a:rPr lang="en-US"/>
              <a:t>Click to edit Master title style</a:t>
            </a:r>
            <a:endParaRPr lang="en-AU"/>
          </a:p>
        </p:txBody>
      </p:sp>
    </p:spTree>
    <p:extLst>
      <p:ext uri="{BB962C8B-B14F-4D97-AF65-F5344CB8AC3E}">
        <p14:creationId xmlns:p14="http://schemas.microsoft.com/office/powerpoint/2010/main" val="34898239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
        <p:nvSpPr>
          <p:cNvPr id="2" name="Title 1"/>
          <p:cNvSpPr>
            <a:spLocks noGrp="1"/>
          </p:cNvSpPr>
          <p:nvPr>
            <p:ph type="ctrTitle"/>
          </p:nvPr>
        </p:nvSpPr>
        <p:spPr>
          <a:xfrm>
            <a:off x="351623" y="1229710"/>
            <a:ext cx="11488755" cy="2280252"/>
          </a:xfrm>
        </p:spPr>
        <p:txBody>
          <a:bodyPr anchor="b">
            <a:normAutofit/>
          </a:bodyPr>
          <a:lstStyle>
            <a:lvl1pPr algn="ctr">
              <a:lnSpc>
                <a:spcPct val="100000"/>
              </a:lnSpc>
              <a:defRPr sz="4800" baseline="0"/>
            </a:lvl1pPr>
          </a:lstStyle>
          <a:p>
            <a:r>
              <a:rPr lang="en-US" dirty="0"/>
              <a:t>Click to edit Master title style</a:t>
            </a:r>
            <a:endParaRPr lang="en-AU" dirty="0"/>
          </a:p>
        </p:txBody>
      </p:sp>
      <p:sp>
        <p:nvSpPr>
          <p:cNvPr id="3" name="Subtitle 2"/>
          <p:cNvSpPr>
            <a:spLocks noGrp="1"/>
          </p:cNvSpPr>
          <p:nvPr>
            <p:ph type="subTitle" idx="1"/>
          </p:nvPr>
        </p:nvSpPr>
        <p:spPr>
          <a:xfrm>
            <a:off x="1576552" y="3649334"/>
            <a:ext cx="9144000" cy="2388859"/>
          </a:xfrm>
          <a:no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7" name="Slide Number Placeholder 5"/>
          <p:cNvSpPr txBox="1">
            <a:spLocks/>
          </p:cNvSpPr>
          <p:nvPr userDrawn="1"/>
        </p:nvSpPr>
        <p:spPr>
          <a:xfrm>
            <a:off x="8552010" y="6176964"/>
            <a:ext cx="2743200" cy="544515"/>
          </a:xfrm>
          <a:prstGeom prst="rect">
            <a:avLst/>
          </a:prstGeom>
        </p:spPr>
        <p:txBody>
          <a:bodyPr vert="horz" lIns="91440" tIns="45720" rIns="91440" bIns="45720" rtlCol="0" anchor="b" anchorCtr="0"/>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dirty="0"/>
              <a:t>CRICOS</a:t>
            </a:r>
            <a:r>
              <a:rPr lang="en-AU" sz="800" baseline="0" dirty="0"/>
              <a:t> 00111D</a:t>
            </a:r>
          </a:p>
          <a:p>
            <a:pPr algn="r"/>
            <a:r>
              <a:rPr lang="en-AU" sz="800" baseline="0" dirty="0"/>
              <a:t>TOID 3059</a:t>
            </a:r>
            <a:endParaRPr lang="en-AU" sz="800" dirty="0"/>
          </a:p>
        </p:txBody>
      </p:sp>
      <p:pic>
        <p:nvPicPr>
          <p:cNvPr id="5" name="Picture 4">
            <a:extLst>
              <a:ext uri="{FF2B5EF4-FFF2-40B4-BE49-F238E27FC236}">
                <a16:creationId xmlns:a16="http://schemas.microsoft.com/office/drawing/2014/main" id="{CEABBEB8-76C6-094B-A5EC-4706ECE8DB3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9175"/>
          <a:stretch/>
        </p:blipFill>
        <p:spPr>
          <a:xfrm>
            <a:off x="9671836" y="0"/>
            <a:ext cx="2168542" cy="1079500"/>
          </a:xfrm>
          <a:prstGeom prst="rect">
            <a:avLst/>
          </a:prstGeom>
        </p:spPr>
      </p:pic>
    </p:spTree>
    <p:extLst>
      <p:ext uri="{BB962C8B-B14F-4D97-AF65-F5344CB8AC3E}">
        <p14:creationId xmlns:p14="http://schemas.microsoft.com/office/powerpoint/2010/main" val="30381339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4212" y="183825"/>
            <a:ext cx="11503576" cy="1325563"/>
          </a:xfrm>
        </p:spPr>
        <p:txBody>
          <a:bodyPr/>
          <a:lstStyle>
            <a:lvl1pPr>
              <a:lnSpc>
                <a:spcPct val="100000"/>
              </a:lnSpc>
              <a:defRPr/>
            </a:lvl1pPr>
          </a:lstStyle>
          <a:p>
            <a:r>
              <a:rPr lang="en-US" dirty="0"/>
              <a:t>Click to edit Master title style</a:t>
            </a:r>
            <a:endParaRPr lang="en-AU" dirty="0"/>
          </a:p>
        </p:txBody>
      </p:sp>
      <p:sp>
        <p:nvSpPr>
          <p:cNvPr id="3" name="Content Placeholder 2"/>
          <p:cNvSpPr>
            <a:spLocks noGrp="1"/>
          </p:cNvSpPr>
          <p:nvPr>
            <p:ph idx="1"/>
          </p:nvPr>
        </p:nvSpPr>
        <p:spPr>
          <a:xfrm>
            <a:off x="344212" y="1509387"/>
            <a:ext cx="11503576"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spTree>
    <p:extLst>
      <p:ext uri="{BB962C8B-B14F-4D97-AF65-F5344CB8AC3E}">
        <p14:creationId xmlns:p14="http://schemas.microsoft.com/office/powerpoint/2010/main" val="41294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4213" y="1509387"/>
            <a:ext cx="5675588" cy="45366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199" y="1509387"/>
            <a:ext cx="5675589" cy="453668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Slide Number Placeholder 6"/>
          <p:cNvSpPr>
            <a:spLocks noGrp="1"/>
          </p:cNvSpPr>
          <p:nvPr>
            <p:ph type="sldNum" sz="quarter" idx="12"/>
          </p:nvPr>
        </p:nvSpPr>
        <p:spPr/>
        <p:txBody>
          <a:bodyPr/>
          <a:lstStyle/>
          <a:p>
            <a:fld id="{5D49465A-8857-432B-B8F7-DAABA936F9E1}" type="slidenum">
              <a:rPr lang="en-AU" smtClean="0"/>
              <a:t>‹#›</a:t>
            </a:fld>
            <a:endParaRPr lang="en-AU"/>
          </a:p>
        </p:txBody>
      </p:sp>
      <p:sp>
        <p:nvSpPr>
          <p:cNvPr id="8" name="Title 1"/>
          <p:cNvSpPr>
            <a:spLocks noGrp="1"/>
          </p:cNvSpPr>
          <p:nvPr>
            <p:ph type="title"/>
          </p:nvPr>
        </p:nvSpPr>
        <p:spPr>
          <a:xfrm>
            <a:off x="344212" y="183825"/>
            <a:ext cx="11503576" cy="1325563"/>
          </a:xfrm>
        </p:spPr>
        <p:txBody>
          <a:bodyPr/>
          <a:lstStyle>
            <a:lvl1pPr>
              <a:lnSpc>
                <a:spcPct val="100000"/>
              </a:lnSpc>
              <a:defRPr/>
            </a:lvl1pPr>
          </a:lstStyle>
          <a:p>
            <a:r>
              <a:rPr lang="en-US" dirty="0"/>
              <a:t>Click to edit Master title style</a:t>
            </a:r>
            <a:endParaRPr lang="en-AU" dirty="0"/>
          </a:p>
        </p:txBody>
      </p:sp>
    </p:spTree>
    <p:extLst>
      <p:ext uri="{BB962C8B-B14F-4D97-AF65-F5344CB8AC3E}">
        <p14:creationId xmlns:p14="http://schemas.microsoft.com/office/powerpoint/2010/main" val="19013718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4213" y="2333299"/>
            <a:ext cx="5675588" cy="37285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199" y="2333299"/>
            <a:ext cx="5675589" cy="372854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Slide Number Placeholder 6"/>
          <p:cNvSpPr>
            <a:spLocks noGrp="1"/>
          </p:cNvSpPr>
          <p:nvPr>
            <p:ph type="sldNum" sz="quarter" idx="12"/>
          </p:nvPr>
        </p:nvSpPr>
        <p:spPr/>
        <p:txBody>
          <a:bodyPr/>
          <a:lstStyle/>
          <a:p>
            <a:fld id="{5D49465A-8857-432B-B8F7-DAABA936F9E1}" type="slidenum">
              <a:rPr lang="en-AU" smtClean="0"/>
              <a:t>‹#›</a:t>
            </a:fld>
            <a:endParaRPr lang="en-AU"/>
          </a:p>
        </p:txBody>
      </p:sp>
      <p:sp>
        <p:nvSpPr>
          <p:cNvPr id="8" name="Title 1"/>
          <p:cNvSpPr>
            <a:spLocks noGrp="1"/>
          </p:cNvSpPr>
          <p:nvPr>
            <p:ph type="title"/>
          </p:nvPr>
        </p:nvSpPr>
        <p:spPr>
          <a:xfrm>
            <a:off x="344212" y="183825"/>
            <a:ext cx="11503576" cy="1325563"/>
          </a:xfrm>
        </p:spPr>
        <p:txBody>
          <a:bodyPr/>
          <a:lstStyle>
            <a:lvl1pPr>
              <a:lnSpc>
                <a:spcPct val="100000"/>
              </a:lnSpc>
              <a:defRPr/>
            </a:lvl1pPr>
          </a:lstStyle>
          <a:p>
            <a:r>
              <a:rPr lang="en-US" dirty="0"/>
              <a:t>Click to edit Master title style</a:t>
            </a:r>
            <a:endParaRPr lang="en-AU" dirty="0"/>
          </a:p>
        </p:txBody>
      </p:sp>
      <p:sp>
        <p:nvSpPr>
          <p:cNvPr id="6" name="Text Placeholder 2"/>
          <p:cNvSpPr>
            <a:spLocks noGrp="1"/>
          </p:cNvSpPr>
          <p:nvPr>
            <p:ph type="body" idx="13"/>
          </p:nvPr>
        </p:nvSpPr>
        <p:spPr>
          <a:xfrm>
            <a:off x="344211" y="1509387"/>
            <a:ext cx="5675588" cy="823912"/>
          </a:xfrm>
        </p:spPr>
        <p:txBody>
          <a:bodyPr anchor="b">
            <a:noAutofit/>
          </a:bodyPr>
          <a:lstStyle>
            <a:lvl1pPr marL="0" indent="0">
              <a:buNone/>
              <a:defRPr lang="en-US" sz="2400" b="0" i="0" u="none" kern="120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9" name="Text Placeholder 2"/>
          <p:cNvSpPr>
            <a:spLocks noGrp="1"/>
          </p:cNvSpPr>
          <p:nvPr>
            <p:ph type="body" idx="14"/>
          </p:nvPr>
        </p:nvSpPr>
        <p:spPr>
          <a:xfrm>
            <a:off x="6172199" y="1509387"/>
            <a:ext cx="5675588" cy="823912"/>
          </a:xfrm>
        </p:spPr>
        <p:txBody>
          <a:bodyPr anchor="b">
            <a:normAutofit/>
          </a:bodyPr>
          <a:lstStyle>
            <a:lvl1pPr marL="0" indent="0">
              <a:buNone/>
              <a:defRPr lang="en-US" sz="2400" b="0" i="0" u="none" kern="120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3715431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D49465A-8857-432B-B8F7-DAABA936F9E1}" type="slidenum">
              <a:rPr lang="en-AU" smtClean="0"/>
              <a:t>‹#›</a:t>
            </a:fld>
            <a:endParaRPr lang="en-AU"/>
          </a:p>
        </p:txBody>
      </p:sp>
      <p:sp>
        <p:nvSpPr>
          <p:cNvPr id="6" name="Title 1"/>
          <p:cNvSpPr>
            <a:spLocks noGrp="1"/>
          </p:cNvSpPr>
          <p:nvPr>
            <p:ph type="title"/>
          </p:nvPr>
        </p:nvSpPr>
        <p:spPr>
          <a:xfrm>
            <a:off x="344212" y="183825"/>
            <a:ext cx="11503576" cy="1325563"/>
          </a:xfrm>
        </p:spPr>
        <p:txBody>
          <a:bodyPr/>
          <a:lstStyle>
            <a:lvl1pPr>
              <a:lnSpc>
                <a:spcPct val="100000"/>
              </a:lnSpc>
              <a:defRPr/>
            </a:lvl1pPr>
          </a:lstStyle>
          <a:p>
            <a:r>
              <a:rPr lang="en-US" dirty="0"/>
              <a:t>Click to edit Master title style</a:t>
            </a:r>
            <a:endParaRPr lang="en-AU" dirty="0"/>
          </a:p>
        </p:txBody>
      </p:sp>
    </p:spTree>
    <p:extLst>
      <p:ext uri="{BB962C8B-B14F-4D97-AF65-F5344CB8AC3E}">
        <p14:creationId xmlns:p14="http://schemas.microsoft.com/office/powerpoint/2010/main" val="3703106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with one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5618375"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5618375"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9" name="Picture 8">
            <a:extLst>
              <a:ext uri="{FF2B5EF4-FFF2-40B4-BE49-F238E27FC236}">
                <a16:creationId xmlns:a16="http://schemas.microsoft.com/office/drawing/2014/main" id="{9BF95770-577E-2F4F-90B8-2401D9014C37}"/>
              </a:ext>
            </a:extLst>
          </p:cNvPr>
          <p:cNvPicPr>
            <a:picLocks noChangeAspect="1"/>
          </p:cNvPicPr>
          <p:nvPr userDrawn="1"/>
        </p:nvPicPr>
        <p:blipFill rotWithShape="1">
          <a:blip r:embed="rId3"/>
          <a:srcRect l="-4606" t="49360" r="68851" b="45400"/>
          <a:stretch/>
        </p:blipFill>
        <p:spPr>
          <a:xfrm>
            <a:off x="131977" y="323389"/>
            <a:ext cx="2780907" cy="812754"/>
          </a:xfrm>
          <a:prstGeom prst="rect">
            <a:avLst/>
          </a:prstGeom>
        </p:spPr>
      </p:pic>
      <p:grpSp>
        <p:nvGrpSpPr>
          <p:cNvPr id="17" name="Group 16">
            <a:extLst>
              <a:ext uri="{FF2B5EF4-FFF2-40B4-BE49-F238E27FC236}">
                <a16:creationId xmlns:a16="http://schemas.microsoft.com/office/drawing/2014/main" id="{A83BEE6D-49FB-440F-98D5-CB1C44202049}"/>
              </a:ext>
            </a:extLst>
          </p:cNvPr>
          <p:cNvGrpSpPr/>
          <p:nvPr userDrawn="1"/>
        </p:nvGrpSpPr>
        <p:grpSpPr>
          <a:xfrm>
            <a:off x="5557919" y="4760536"/>
            <a:ext cx="5618375" cy="1980506"/>
            <a:chOff x="5557919" y="4760536"/>
            <a:chExt cx="5618375" cy="1980506"/>
          </a:xfrm>
        </p:grpSpPr>
        <p:pic>
          <p:nvPicPr>
            <p:cNvPr id="8" name="Picture 7">
              <a:extLst>
                <a:ext uri="{FF2B5EF4-FFF2-40B4-BE49-F238E27FC236}">
                  <a16:creationId xmlns:a16="http://schemas.microsoft.com/office/drawing/2014/main" id="{2320B6F8-8E52-F940-BA78-A0A2B78F1B1F}"/>
                </a:ext>
              </a:extLst>
            </p:cNvPr>
            <p:cNvPicPr>
              <a:picLocks noChangeAspect="1"/>
            </p:cNvPicPr>
            <p:nvPr userDrawn="1"/>
          </p:nvPicPr>
          <p:blipFill rotWithShape="1">
            <a:blip r:embed="rId3"/>
            <a:srcRect l="32480" t="77968" r="-4719" b="9263"/>
            <a:stretch/>
          </p:blipFill>
          <p:spPr>
            <a:xfrm>
              <a:off x="5557919" y="4760536"/>
              <a:ext cx="5618375" cy="1980506"/>
            </a:xfrm>
            <a:prstGeom prst="rect">
              <a:avLst/>
            </a:prstGeom>
          </p:spPr>
        </p:pic>
        <p:sp>
          <p:nvSpPr>
            <p:cNvPr id="16" name="Rectangle 15">
              <a:extLst>
                <a:ext uri="{FF2B5EF4-FFF2-40B4-BE49-F238E27FC236}">
                  <a16:creationId xmlns:a16="http://schemas.microsoft.com/office/drawing/2014/main" id="{3637A5EF-1CCA-4630-996C-77608B56F8B3}"/>
                </a:ext>
              </a:extLst>
            </p:cNvPr>
            <p:cNvSpPr/>
            <p:nvPr userDrawn="1"/>
          </p:nvSpPr>
          <p:spPr>
            <a:xfrm>
              <a:off x="6748272" y="4837176"/>
              <a:ext cx="4361688" cy="9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14">
            <a:extLst>
              <a:ext uri="{FF2B5EF4-FFF2-40B4-BE49-F238E27FC236}">
                <a16:creationId xmlns:a16="http://schemas.microsoft.com/office/drawing/2014/main" id="{D6B6C16E-6CB1-4D84-B65E-7BE162FA3C70}"/>
              </a:ext>
            </a:extLst>
          </p:cNvPr>
          <p:cNvSpPr>
            <a:spLocks noGrp="1"/>
          </p:cNvSpPr>
          <p:nvPr>
            <p:ph type="pic" sz="quarter" idx="12" hasCustomPrompt="1"/>
          </p:nvPr>
        </p:nvSpPr>
        <p:spPr>
          <a:xfrm>
            <a:off x="6953175" y="404813"/>
            <a:ext cx="4833937" cy="5197475"/>
          </a:xfrm>
          <a:prstGeom prst="rect">
            <a:avLst/>
          </a:prstGeom>
        </p:spPr>
        <p:txBody>
          <a:bodyPr/>
          <a:lstStyle>
            <a:lvl1pPr>
              <a:defRPr sz="1400"/>
            </a:lvl1pPr>
          </a:lstStyle>
          <a:p>
            <a:r>
              <a:rPr lang="en-US" dirty="0"/>
              <a:t>Click icon to add image</a:t>
            </a:r>
          </a:p>
        </p:txBody>
      </p:sp>
    </p:spTree>
    <p:extLst>
      <p:ext uri="{BB962C8B-B14F-4D97-AF65-F5344CB8AC3E}">
        <p14:creationId xmlns:p14="http://schemas.microsoft.com/office/powerpoint/2010/main" val="27873066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4212" y="1177647"/>
            <a:ext cx="11490877" cy="2070050"/>
          </a:xfrm>
        </p:spPr>
        <p:txBody>
          <a:bodyPr anchor="b">
            <a:normAutofit/>
          </a:bodyPr>
          <a:lstStyle>
            <a:lvl1pPr>
              <a:defRPr sz="4000"/>
            </a:lvl1pPr>
          </a:lstStyle>
          <a:p>
            <a:r>
              <a:rPr lang="en-US" dirty="0"/>
              <a:t>Click to edit Master title style</a:t>
            </a:r>
            <a:endParaRPr lang="en-AU" dirty="0"/>
          </a:p>
        </p:txBody>
      </p:sp>
      <p:sp>
        <p:nvSpPr>
          <p:cNvPr id="3" name="Text Placeholder 2"/>
          <p:cNvSpPr>
            <a:spLocks noGrp="1"/>
          </p:cNvSpPr>
          <p:nvPr>
            <p:ph type="body" idx="1"/>
          </p:nvPr>
        </p:nvSpPr>
        <p:spPr>
          <a:xfrm>
            <a:off x="344212" y="3335008"/>
            <a:ext cx="11490877" cy="2687421"/>
          </a:xfrm>
          <a:noFill/>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p:cNvSpPr>
            <a:spLocks noGrp="1"/>
          </p:cNvSpPr>
          <p:nvPr>
            <p:ph type="sldNum" sz="quarter" idx="12"/>
          </p:nvPr>
        </p:nvSpPr>
        <p:spPr/>
        <p:txBody>
          <a:bodyPr/>
          <a:lstStyle/>
          <a:p>
            <a:fld id="{5D49465A-8857-432B-B8F7-DAABA936F9E1}" type="slidenum">
              <a:rPr lang="en-AU" smtClean="0"/>
              <a:t>‹#›</a:t>
            </a:fld>
            <a:endParaRPr lang="en-AU"/>
          </a:p>
        </p:txBody>
      </p:sp>
      <p:pic>
        <p:nvPicPr>
          <p:cNvPr id="5" name="Picture 4">
            <a:extLst>
              <a:ext uri="{FF2B5EF4-FFF2-40B4-BE49-F238E27FC236}">
                <a16:creationId xmlns:a16="http://schemas.microsoft.com/office/drawing/2014/main" id="{DC04253F-B2AB-5B44-A09D-4CA090ADA8E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8952"/>
          <a:stretch/>
        </p:blipFill>
        <p:spPr>
          <a:xfrm>
            <a:off x="9661240" y="10836"/>
            <a:ext cx="2173849" cy="1079500"/>
          </a:xfrm>
          <a:prstGeom prst="rect">
            <a:avLst/>
          </a:prstGeom>
        </p:spPr>
      </p:pic>
    </p:spTree>
    <p:extLst>
      <p:ext uri="{BB962C8B-B14F-4D97-AF65-F5344CB8AC3E}">
        <p14:creationId xmlns:p14="http://schemas.microsoft.com/office/powerpoint/2010/main" val="1345709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D49465A-8857-432B-B8F7-DAABA936F9E1}" type="slidenum">
              <a:rPr lang="en-AU" smtClean="0"/>
              <a:t>‹#›</a:t>
            </a:fld>
            <a:endParaRPr lang="en-AU"/>
          </a:p>
        </p:txBody>
      </p:sp>
    </p:spTree>
    <p:extLst>
      <p:ext uri="{BB962C8B-B14F-4D97-AF65-F5344CB8AC3E}">
        <p14:creationId xmlns:p14="http://schemas.microsoft.com/office/powerpoint/2010/main" val="7391680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697" y="5486400"/>
            <a:ext cx="4665555" cy="1243264"/>
          </a:xfrm>
        </p:spPr>
        <p:txBody>
          <a:bodyPr anchor="b"/>
          <a:lstStyle>
            <a:lvl1pPr>
              <a:defRPr sz="3200"/>
            </a:lvl1pPr>
          </a:lstStyle>
          <a:p>
            <a:r>
              <a:rPr lang="en-US" dirty="0"/>
              <a:t>Click to edit Master title style</a:t>
            </a:r>
            <a:endParaRPr lang="en-AU" dirty="0"/>
          </a:p>
        </p:txBody>
      </p:sp>
      <p:sp>
        <p:nvSpPr>
          <p:cNvPr id="3" name="Picture Placeholder 2"/>
          <p:cNvSpPr>
            <a:spLocks noGrp="1"/>
          </p:cNvSpPr>
          <p:nvPr>
            <p:ph type="pic" idx="1"/>
          </p:nvPr>
        </p:nvSpPr>
        <p:spPr>
          <a:xfrm>
            <a:off x="1" y="0"/>
            <a:ext cx="12192000" cy="5358064"/>
          </a:xfrm>
          <a:no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5064946" y="5358064"/>
            <a:ext cx="7127055" cy="149993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56919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two imag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9B950-D9DF-7541-A266-CE79D0A98ACE}"/>
              </a:ext>
            </a:extLst>
          </p:cNvPr>
          <p:cNvPicPr>
            <a:picLocks noChangeAspect="1"/>
          </p:cNvPicPr>
          <p:nvPr/>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45311258-8550-6F40-BB50-693D1D06791A}"/>
              </a:ext>
            </a:extLst>
          </p:cNvPr>
          <p:cNvSpPr>
            <a:spLocks noGrp="1"/>
          </p:cNvSpPr>
          <p:nvPr>
            <p:ph type="ctrTitle" hasCustomPrompt="1"/>
          </p:nvPr>
        </p:nvSpPr>
        <p:spPr>
          <a:xfrm>
            <a:off x="430280" y="1869345"/>
            <a:ext cx="6506097" cy="865622"/>
          </a:xfrm>
          <a:prstGeom prst="rect">
            <a:avLst/>
          </a:prstGeom>
        </p:spPr>
        <p:txBody>
          <a:bodyPr wrap="square" anchor="t" anchorCtr="0">
            <a:spAutoFit/>
          </a:bodyPr>
          <a:lstStyle>
            <a:lvl1pPr algn="l">
              <a:lnSpc>
                <a:spcPts val="662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5" name="Subtitle 2">
            <a:extLst>
              <a:ext uri="{FF2B5EF4-FFF2-40B4-BE49-F238E27FC236}">
                <a16:creationId xmlns:a16="http://schemas.microsoft.com/office/drawing/2014/main" id="{F4A16839-F903-C14A-8C23-60C27B9ADE93}"/>
              </a:ext>
            </a:extLst>
          </p:cNvPr>
          <p:cNvSpPr>
            <a:spLocks noGrp="1"/>
          </p:cNvSpPr>
          <p:nvPr>
            <p:ph type="subTitle" idx="1" hasCustomPrompt="1"/>
          </p:nvPr>
        </p:nvSpPr>
        <p:spPr>
          <a:xfrm>
            <a:off x="430280" y="2806063"/>
            <a:ext cx="6506097" cy="432811"/>
          </a:xfrm>
          <a:prstGeom prst="rect">
            <a:avLst/>
          </a:prstGeom>
        </p:spPr>
        <p:txBody>
          <a:bodyPr wrap="square" anchor="t" anchorCtr="0">
            <a:spAutoFit/>
          </a:bodyPr>
          <a:lstStyle>
            <a:lvl1pPr marL="0" indent="0" algn="l">
              <a:lnSpc>
                <a:spcPts val="2860"/>
              </a:lnSpc>
              <a:spcAft>
                <a:spcPts val="0"/>
              </a:spcAft>
              <a:buNone/>
              <a:defRPr sz="2400" b="0" i="0" cap="none" baseline="0">
                <a:solidFill>
                  <a:srgbClr val="000000"/>
                </a:solidFill>
                <a:latin typeface="Barlow Light" pitchFamily="2" charset="77"/>
                <a:ea typeface="DIN 2014 Light" panose="020B0404020202020204"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subtitle</a:t>
            </a:r>
            <a:endParaRPr lang="en-US" dirty="0"/>
          </a:p>
        </p:txBody>
      </p:sp>
      <p:sp>
        <p:nvSpPr>
          <p:cNvPr id="6" name="Text Placeholder 3">
            <a:extLst>
              <a:ext uri="{FF2B5EF4-FFF2-40B4-BE49-F238E27FC236}">
                <a16:creationId xmlns:a16="http://schemas.microsoft.com/office/drawing/2014/main" id="{BABE5CB6-B6EB-C044-A141-32611B898142}"/>
              </a:ext>
            </a:extLst>
          </p:cNvPr>
          <p:cNvSpPr>
            <a:spLocks noGrp="1"/>
          </p:cNvSpPr>
          <p:nvPr>
            <p:ph type="body" sz="quarter" idx="10" hasCustomPrompt="1"/>
          </p:nvPr>
        </p:nvSpPr>
        <p:spPr>
          <a:xfrm>
            <a:off x="430280" y="3537942"/>
            <a:ext cx="3497815" cy="284578"/>
          </a:xfrm>
          <a:prstGeom prst="rect">
            <a:avLst/>
          </a:prstGeom>
        </p:spPr>
        <p:txBody>
          <a:bodyPr>
            <a:normAutofit/>
          </a:bodyPr>
          <a:lstStyle>
            <a:lvl1pPr marL="0" indent="0" algn="l">
              <a:buFontTx/>
              <a:buNone/>
              <a:defRPr sz="1400" b="1" i="0">
                <a:solidFill>
                  <a:srgbClr val="000000"/>
                </a:solidFill>
                <a:latin typeface="Barlow SemiBold" pitchFamily="2" charset="77"/>
                <a:ea typeface="DIN 2014 Demi" panose="020B0504020202020204" pitchFamily="34" charset="77"/>
                <a:cs typeface="Open Sans" panose="020B0606030504020204" pitchFamily="34" charset="0"/>
              </a:defRPr>
            </a:lvl1pPr>
          </a:lstStyle>
          <a:p>
            <a:pPr lvl="0"/>
            <a:r>
              <a:rPr lang="en-GB" dirty="0"/>
              <a:t>Presented by Name </a:t>
            </a:r>
            <a:r>
              <a:rPr lang="en-GB" dirty="0" err="1"/>
              <a:t>Lastname</a:t>
            </a:r>
            <a:endParaRPr lang="en-GB" dirty="0"/>
          </a:p>
        </p:txBody>
      </p:sp>
      <p:sp>
        <p:nvSpPr>
          <p:cNvPr id="7" name="Text Placeholder 3">
            <a:extLst>
              <a:ext uri="{FF2B5EF4-FFF2-40B4-BE49-F238E27FC236}">
                <a16:creationId xmlns:a16="http://schemas.microsoft.com/office/drawing/2014/main" id="{D34B6657-AB48-D24C-8CD9-DFE2033AD091}"/>
              </a:ext>
            </a:extLst>
          </p:cNvPr>
          <p:cNvSpPr>
            <a:spLocks noGrp="1"/>
          </p:cNvSpPr>
          <p:nvPr>
            <p:ph type="body" sz="quarter" idx="11" hasCustomPrompt="1"/>
          </p:nvPr>
        </p:nvSpPr>
        <p:spPr>
          <a:xfrm>
            <a:off x="430280" y="3865934"/>
            <a:ext cx="3497815" cy="284578"/>
          </a:xfrm>
          <a:prstGeom prst="rect">
            <a:avLst/>
          </a:prstGeom>
        </p:spPr>
        <p:txBody>
          <a:bodyPr>
            <a:normAutofit/>
          </a:bodyPr>
          <a:lstStyle>
            <a:lvl1pPr marL="0" indent="0" algn="l">
              <a:buFontTx/>
              <a:buNone/>
              <a:defRPr sz="1400" b="0" i="0">
                <a:solidFill>
                  <a:srgbClr val="000000"/>
                </a:solidFill>
                <a:latin typeface="Barlow Light" pitchFamily="2" charset="77"/>
                <a:ea typeface="DIN 2014 Light" panose="020B0404020202020204" pitchFamily="34" charset="77"/>
                <a:cs typeface="Open Sans" panose="020B0606030504020204" pitchFamily="34" charset="0"/>
              </a:defRPr>
            </a:lvl1pPr>
          </a:lstStyle>
          <a:p>
            <a:pPr lvl="0"/>
            <a:r>
              <a:rPr lang="en-GB" dirty="0"/>
              <a:t>Day 00 Month, 2021</a:t>
            </a:r>
          </a:p>
        </p:txBody>
      </p:sp>
      <p:pic>
        <p:nvPicPr>
          <p:cNvPr id="9" name="Picture 8">
            <a:extLst>
              <a:ext uri="{FF2B5EF4-FFF2-40B4-BE49-F238E27FC236}">
                <a16:creationId xmlns:a16="http://schemas.microsoft.com/office/drawing/2014/main" id="{9BF95770-577E-2F4F-90B8-2401D9014C37}"/>
              </a:ext>
            </a:extLst>
          </p:cNvPr>
          <p:cNvPicPr>
            <a:picLocks noChangeAspect="1"/>
          </p:cNvPicPr>
          <p:nvPr/>
        </p:nvPicPr>
        <p:blipFill rotWithShape="1">
          <a:blip r:embed="rId3"/>
          <a:srcRect l="-4606" t="49360" r="68851" b="45400"/>
          <a:stretch/>
        </p:blipFill>
        <p:spPr>
          <a:xfrm>
            <a:off x="131977" y="323389"/>
            <a:ext cx="2780907" cy="812754"/>
          </a:xfrm>
          <a:prstGeom prst="rect">
            <a:avLst/>
          </a:prstGeom>
        </p:spPr>
      </p:pic>
      <p:pic>
        <p:nvPicPr>
          <p:cNvPr id="16" name="Picture 15">
            <a:extLst>
              <a:ext uri="{FF2B5EF4-FFF2-40B4-BE49-F238E27FC236}">
                <a16:creationId xmlns:a16="http://schemas.microsoft.com/office/drawing/2014/main" id="{71B7D4E7-3C73-7A4A-946D-63804544EC4C}"/>
              </a:ext>
            </a:extLst>
          </p:cNvPr>
          <p:cNvPicPr>
            <a:picLocks noChangeAspect="1"/>
          </p:cNvPicPr>
          <p:nvPr/>
        </p:nvPicPr>
        <p:blipFill rotWithShape="1">
          <a:blip r:embed="rId3"/>
          <a:srcRect l="52634" t="78297" r="1" b="10595"/>
          <a:stretch/>
        </p:blipFill>
        <p:spPr>
          <a:xfrm>
            <a:off x="8080513" y="4811775"/>
            <a:ext cx="3683888" cy="1722838"/>
          </a:xfrm>
          <a:prstGeom prst="rect">
            <a:avLst/>
          </a:prstGeom>
        </p:spPr>
      </p:pic>
      <p:pic>
        <p:nvPicPr>
          <p:cNvPr id="11" name="Picture 10">
            <a:extLst>
              <a:ext uri="{FF2B5EF4-FFF2-40B4-BE49-F238E27FC236}">
                <a16:creationId xmlns:a16="http://schemas.microsoft.com/office/drawing/2014/main" id="{4E0CDDDD-6F87-BF44-8B03-FC4E347C60AE}"/>
              </a:ext>
            </a:extLst>
          </p:cNvPr>
          <p:cNvPicPr>
            <a:picLocks noChangeAspect="1"/>
          </p:cNvPicPr>
          <p:nvPr/>
        </p:nvPicPr>
        <p:blipFill rotWithShape="1">
          <a:blip r:embed="rId3"/>
          <a:srcRect l="37923" t="71919" r="51711" b="23057"/>
          <a:stretch/>
        </p:blipFill>
        <p:spPr>
          <a:xfrm>
            <a:off x="6936377" y="3822520"/>
            <a:ext cx="806206" cy="779297"/>
          </a:xfrm>
          <a:prstGeom prst="rect">
            <a:avLst/>
          </a:prstGeom>
        </p:spPr>
      </p:pic>
      <p:sp>
        <p:nvSpPr>
          <p:cNvPr id="21" name="Picture Placeholder 7">
            <a:extLst>
              <a:ext uri="{FF2B5EF4-FFF2-40B4-BE49-F238E27FC236}">
                <a16:creationId xmlns:a16="http://schemas.microsoft.com/office/drawing/2014/main" id="{A52323EE-F917-4344-990B-84E13A1D887E}"/>
              </a:ext>
            </a:extLst>
          </p:cNvPr>
          <p:cNvSpPr>
            <a:spLocks noGrp="1"/>
          </p:cNvSpPr>
          <p:nvPr>
            <p:ph type="pic" sz="quarter" idx="12" hasCustomPrompt="1"/>
          </p:nvPr>
        </p:nvSpPr>
        <p:spPr>
          <a:xfrm>
            <a:off x="7875588" y="452438"/>
            <a:ext cx="4316412" cy="4270375"/>
          </a:xfrm>
          <a:prstGeom prst="rect">
            <a:avLst/>
          </a:prstGeom>
        </p:spPr>
        <p:txBody>
          <a:bodyPr/>
          <a:lstStyle>
            <a:lvl1pPr marL="0" indent="0">
              <a:buNone/>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image</a:t>
            </a:r>
          </a:p>
        </p:txBody>
      </p:sp>
      <p:sp>
        <p:nvSpPr>
          <p:cNvPr id="23" name="Picture Placeholder 21">
            <a:extLst>
              <a:ext uri="{FF2B5EF4-FFF2-40B4-BE49-F238E27FC236}">
                <a16:creationId xmlns:a16="http://schemas.microsoft.com/office/drawing/2014/main" id="{2EAF4550-BE04-4D85-8140-CAEE531D6063}"/>
              </a:ext>
            </a:extLst>
          </p:cNvPr>
          <p:cNvSpPr>
            <a:spLocks noGrp="1"/>
          </p:cNvSpPr>
          <p:nvPr>
            <p:ph type="pic" sz="quarter" idx="13" hasCustomPrompt="1"/>
          </p:nvPr>
        </p:nvSpPr>
        <p:spPr>
          <a:xfrm>
            <a:off x="5722938" y="4722813"/>
            <a:ext cx="2152650" cy="1722437"/>
          </a:xfrm>
          <a:prstGeom prst="rect">
            <a:avLst/>
          </a:prstGeom>
        </p:spPr>
        <p:txBody>
          <a:bodyPr/>
          <a:lstStyle>
            <a:lvl1pPr marL="0" indent="0">
              <a:buNone/>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image</a:t>
            </a:r>
          </a:p>
        </p:txBody>
      </p:sp>
    </p:spTree>
    <p:extLst>
      <p:ext uri="{BB962C8B-B14F-4D97-AF65-F5344CB8AC3E}">
        <p14:creationId xmlns:p14="http://schemas.microsoft.com/office/powerpoint/2010/main" val="183916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knowledgement of Countr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301E3A-AEBD-1049-9450-8220EE1A20E1}"/>
              </a:ext>
            </a:extLst>
          </p:cNvPr>
          <p:cNvPicPr>
            <a:picLocks noChangeAspect="1"/>
          </p:cNvPicPr>
          <p:nvPr userDrawn="1"/>
        </p:nvPicPr>
        <p:blipFill rotWithShape="1">
          <a:blip r:embed="rId2"/>
          <a:srcRect l="30498" t="84569" r="1" b="10595"/>
          <a:stretch/>
        </p:blipFill>
        <p:spPr>
          <a:xfrm>
            <a:off x="6358878" y="5784573"/>
            <a:ext cx="5405523" cy="750039"/>
          </a:xfrm>
          <a:prstGeom prst="rect">
            <a:avLst/>
          </a:prstGeom>
        </p:spPr>
      </p:pic>
      <p:pic>
        <p:nvPicPr>
          <p:cNvPr id="11" name="Picture 10">
            <a:extLst>
              <a:ext uri="{FF2B5EF4-FFF2-40B4-BE49-F238E27FC236}">
                <a16:creationId xmlns:a16="http://schemas.microsoft.com/office/drawing/2014/main" id="{690B0078-646E-0A42-AFBD-3E03F49122A2}"/>
              </a:ext>
            </a:extLst>
          </p:cNvPr>
          <p:cNvPicPr>
            <a:picLocks noChangeAspect="1"/>
          </p:cNvPicPr>
          <p:nvPr/>
        </p:nvPicPr>
        <p:blipFill rotWithShape="1">
          <a:blip r:embed="rId2"/>
          <a:srcRect l="-4606" t="49360" r="68851" b="45400"/>
          <a:stretch/>
        </p:blipFill>
        <p:spPr>
          <a:xfrm>
            <a:off x="131977" y="323389"/>
            <a:ext cx="2780907" cy="812754"/>
          </a:xfrm>
          <a:prstGeom prst="rect">
            <a:avLst/>
          </a:prstGeom>
        </p:spPr>
      </p:pic>
      <p:sp>
        <p:nvSpPr>
          <p:cNvPr id="2" name="TextBox 1">
            <a:extLst>
              <a:ext uri="{FF2B5EF4-FFF2-40B4-BE49-F238E27FC236}">
                <a16:creationId xmlns:a16="http://schemas.microsoft.com/office/drawing/2014/main" id="{C2021D86-4D96-E542-A7AA-52E138A56A16}"/>
              </a:ext>
            </a:extLst>
          </p:cNvPr>
          <p:cNvSpPr txBox="1"/>
          <p:nvPr/>
        </p:nvSpPr>
        <p:spPr>
          <a:xfrm>
            <a:off x="427599" y="2792273"/>
            <a:ext cx="4592809" cy="2708434"/>
          </a:xfrm>
          <a:prstGeom prst="rect">
            <a:avLst/>
          </a:prstGeom>
          <a:noFill/>
        </p:spPr>
        <p:txBody>
          <a:bodyPr wrap="square" rtlCol="0">
            <a:spAutoFit/>
          </a:bodyPr>
          <a:lstStyle/>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respectfully acknowledge the </a:t>
            </a:r>
            <a:r>
              <a:rPr lang="en-GB" sz="1000" b="0" i="0" dirty="0" err="1">
                <a:latin typeface="Open Sans Light" panose="020B0306030504020204" pitchFamily="34" charset="0"/>
                <a:ea typeface="Open Sans Light" panose="020B0306030504020204" pitchFamily="34" charset="0"/>
                <a:cs typeface="Open Sans Light" panose="020B0306030504020204" pitchFamily="34" charset="0"/>
              </a:rPr>
              <a:t>Wurundjeri</a:t>
            </a:r>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 People of the Kulin Nation, who are the Traditional Owners of the land on which Swinburne’s Australian campuses are located in Melbourne’s east and outer-east, and pay our respect to their Elders past, present and emerging.</a:t>
            </a:r>
          </a:p>
          <a:p>
            <a:endParaRPr lang="en-GB" sz="1000" b="0" i="0" dirty="0">
              <a:latin typeface="Open Sans Light" panose="020B0306030504020204" pitchFamily="34" charset="0"/>
              <a:ea typeface="Open Sans Light" panose="020B0306030504020204" pitchFamily="34" charset="0"/>
              <a:cs typeface="Open Sans Light" panose="020B0306030504020204" pitchFamily="34" charset="0"/>
            </a:endParaRPr>
          </a:p>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are honoured to recognise our connection to </a:t>
            </a:r>
            <a:r>
              <a:rPr lang="en-GB" sz="1000" b="0" i="0" dirty="0" err="1">
                <a:latin typeface="Open Sans Light" panose="020B0306030504020204" pitchFamily="34" charset="0"/>
                <a:ea typeface="Open Sans Light" panose="020B0306030504020204" pitchFamily="34" charset="0"/>
                <a:cs typeface="Open Sans Light" panose="020B0306030504020204" pitchFamily="34" charset="0"/>
              </a:rPr>
              <a:t>Wurundjeri</a:t>
            </a:r>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 Country, history, culture, and spirituality through these locations, and strive to ensure that we operate in a manner that respects and honours the Elders and Ancestors of these lands.</a:t>
            </a:r>
          </a:p>
          <a:p>
            <a:endParaRPr lang="en-GB" sz="1000" b="0" i="0" dirty="0">
              <a:latin typeface="Open Sans Light" panose="020B0306030504020204" pitchFamily="34" charset="0"/>
              <a:ea typeface="Open Sans Light" panose="020B0306030504020204" pitchFamily="34" charset="0"/>
              <a:cs typeface="Open Sans Light" panose="020B0306030504020204" pitchFamily="34" charset="0"/>
            </a:endParaRPr>
          </a:p>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also respectfully acknowledge Swinburne’s Aboriginal and Torres Strait Islander staff, students, alumni, partners and visitors.</a:t>
            </a:r>
          </a:p>
          <a:p>
            <a:endParaRPr lang="en-GB" sz="1000" b="0" i="0" dirty="0">
              <a:latin typeface="Open Sans Light" panose="020B0306030504020204" pitchFamily="34" charset="0"/>
              <a:ea typeface="Open Sans Light" panose="020B0306030504020204" pitchFamily="34" charset="0"/>
              <a:cs typeface="Open Sans Light" panose="020B0306030504020204" pitchFamily="34" charset="0"/>
            </a:endParaRPr>
          </a:p>
          <a:p>
            <a:r>
              <a:rPr lang="en-GB" sz="1000" b="0" i="0" dirty="0">
                <a:latin typeface="Open Sans Light" panose="020B0306030504020204" pitchFamily="34" charset="0"/>
                <a:ea typeface="Open Sans Light" panose="020B0306030504020204" pitchFamily="34" charset="0"/>
                <a:cs typeface="Open Sans Light" panose="020B0306030504020204" pitchFamily="34" charset="0"/>
              </a:rPr>
              <a:t>We also acknowledge and respect the Traditional Owners of lands across Australia, their Elders, Ancestors, cultures, and heritage, and recognise the continuing sovereignties of all Aboriginal and Torres Strait Islander Nations.</a:t>
            </a:r>
          </a:p>
          <a:p>
            <a:endParaRPr lang="en-US" sz="1000" b="0" i="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Box 12">
            <a:extLst>
              <a:ext uri="{FF2B5EF4-FFF2-40B4-BE49-F238E27FC236}">
                <a16:creationId xmlns:a16="http://schemas.microsoft.com/office/drawing/2014/main" id="{553F0F09-72F3-3441-9402-E373F8E5EB3F}"/>
              </a:ext>
            </a:extLst>
          </p:cNvPr>
          <p:cNvSpPr txBox="1"/>
          <p:nvPr/>
        </p:nvSpPr>
        <p:spPr>
          <a:xfrm>
            <a:off x="434508" y="1858410"/>
            <a:ext cx="5661492" cy="523220"/>
          </a:xfrm>
          <a:prstGeom prst="rect">
            <a:avLst/>
          </a:prstGeom>
          <a:noFill/>
        </p:spPr>
        <p:txBody>
          <a:bodyPr wrap="square" rtlCol="0">
            <a:spAutoFit/>
          </a:bodyPr>
          <a:lstStyle/>
          <a:p>
            <a:r>
              <a:rPr lang="en-US" sz="2800" b="0" i="0" dirty="0">
                <a:latin typeface="Barlow Light" pitchFamily="2" charset="77"/>
                <a:ea typeface="DIN 2014 Light" panose="020B0404020202020204" pitchFamily="34" charset="77"/>
              </a:rPr>
              <a:t>Acknowledgement of Country</a:t>
            </a:r>
          </a:p>
        </p:txBody>
      </p:sp>
      <p:pic>
        <p:nvPicPr>
          <p:cNvPr id="7" name="Picture 6">
            <a:extLst>
              <a:ext uri="{FF2B5EF4-FFF2-40B4-BE49-F238E27FC236}">
                <a16:creationId xmlns:a16="http://schemas.microsoft.com/office/drawing/2014/main" id="{93A067CD-E520-DC4D-B83A-C56E5FCC5470}"/>
              </a:ext>
            </a:extLst>
          </p:cNvPr>
          <p:cNvPicPr>
            <a:picLocks noChangeAspect="1"/>
          </p:cNvPicPr>
          <p:nvPr userDrawn="1"/>
        </p:nvPicPr>
        <p:blipFill rotWithShape="1">
          <a:blip r:embed="rId3"/>
          <a:srcRect l="14921" t="28383" r="14498" b="18249"/>
          <a:stretch/>
        </p:blipFill>
        <p:spPr>
          <a:xfrm>
            <a:off x="7434470" y="404038"/>
            <a:ext cx="4757530" cy="5198999"/>
          </a:xfrm>
          <a:prstGeom prst="rect">
            <a:avLst/>
          </a:prstGeom>
        </p:spPr>
      </p:pic>
      <p:pic>
        <p:nvPicPr>
          <p:cNvPr id="8" name="Picture 7">
            <a:extLst>
              <a:ext uri="{FF2B5EF4-FFF2-40B4-BE49-F238E27FC236}">
                <a16:creationId xmlns:a16="http://schemas.microsoft.com/office/drawing/2014/main" id="{3C35ED88-E76B-A544-B183-904F87143897}"/>
              </a:ext>
            </a:extLst>
          </p:cNvPr>
          <p:cNvPicPr>
            <a:picLocks noChangeAspect="1"/>
          </p:cNvPicPr>
          <p:nvPr userDrawn="1"/>
        </p:nvPicPr>
        <p:blipFill rotWithShape="1">
          <a:blip r:embed="rId2"/>
          <a:srcRect l="30498" t="79189" r="57973" b="15495"/>
          <a:stretch/>
        </p:blipFill>
        <p:spPr>
          <a:xfrm>
            <a:off x="6358878" y="4950069"/>
            <a:ext cx="896687" cy="824566"/>
          </a:xfrm>
          <a:prstGeom prst="rect">
            <a:avLst/>
          </a:prstGeom>
        </p:spPr>
      </p:pic>
    </p:spTree>
    <p:extLst>
      <p:ext uri="{BB962C8B-B14F-4D97-AF65-F5344CB8AC3E}">
        <p14:creationId xmlns:p14="http://schemas.microsoft.com/office/powerpoint/2010/main" val="306086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A883F-D7EF-994A-8C0A-250C680E9DAC}"/>
              </a:ext>
            </a:extLst>
          </p:cNvPr>
          <p:cNvPicPr>
            <a:picLocks noChangeAspect="1"/>
          </p:cNvPicPr>
          <p:nvPr userDrawn="1"/>
        </p:nvPicPr>
        <p:blipFill>
          <a:blip r:embed="rId2"/>
          <a:stretch>
            <a:fillRect/>
          </a:stretch>
        </p:blipFill>
        <p:spPr>
          <a:xfrm>
            <a:off x="489720" y="5565272"/>
            <a:ext cx="1814147" cy="880395"/>
          </a:xfrm>
          <a:prstGeom prst="rect">
            <a:avLst/>
          </a:prstGeom>
          <a:ln w="6350">
            <a:noFill/>
          </a:ln>
        </p:spPr>
      </p:pic>
      <p:sp>
        <p:nvSpPr>
          <p:cNvPr id="4" name="Title 1">
            <a:extLst>
              <a:ext uri="{FF2B5EF4-FFF2-40B4-BE49-F238E27FC236}">
                <a16:creationId xmlns:a16="http://schemas.microsoft.com/office/drawing/2014/main" id="{7C9E8C4A-1C6F-0847-BF94-B8F6F086A0C5}"/>
              </a:ext>
            </a:extLst>
          </p:cNvPr>
          <p:cNvSpPr>
            <a:spLocks noGrp="1"/>
          </p:cNvSpPr>
          <p:nvPr>
            <p:ph type="ctrTitle" hasCustomPrompt="1"/>
          </p:nvPr>
        </p:nvSpPr>
        <p:spPr>
          <a:xfrm>
            <a:off x="430280" y="1869344"/>
            <a:ext cx="5413929" cy="1781257"/>
          </a:xfrm>
          <a:prstGeom prst="rect">
            <a:avLst/>
          </a:prstGeom>
        </p:spPr>
        <p:txBody>
          <a:bodyPr wrap="square" anchor="t" anchorCtr="0">
            <a:spAutoFit/>
          </a:bodyPr>
          <a:lstStyle>
            <a:lvl1pPr algn="l">
              <a:lnSpc>
                <a:spcPct val="100000"/>
              </a:lnSpc>
              <a:defRPr sz="5400" b="0" i="0" cap="none" baseline="0">
                <a:solidFill>
                  <a:srgbClr val="000000"/>
                </a:solidFill>
                <a:latin typeface="Barlow Light" pitchFamily="2" charset="77"/>
                <a:ea typeface="DIN 2014 Light" panose="020B0404020202020204" pitchFamily="34" charset="77"/>
              </a:defRPr>
            </a:lvl1pPr>
          </a:lstStyle>
          <a:p>
            <a:r>
              <a:rPr lang="en-US" dirty="0"/>
              <a:t>Click to edit section title</a:t>
            </a:r>
          </a:p>
        </p:txBody>
      </p:sp>
      <p:pic>
        <p:nvPicPr>
          <p:cNvPr id="9" name="Picture 8">
            <a:extLst>
              <a:ext uri="{FF2B5EF4-FFF2-40B4-BE49-F238E27FC236}">
                <a16:creationId xmlns:a16="http://schemas.microsoft.com/office/drawing/2014/main" id="{96CB0E58-519D-1C4A-9758-18D74E94D9C4}"/>
              </a:ext>
            </a:extLst>
          </p:cNvPr>
          <p:cNvPicPr>
            <a:picLocks noChangeAspect="1"/>
          </p:cNvPicPr>
          <p:nvPr userDrawn="1"/>
        </p:nvPicPr>
        <p:blipFill rotWithShape="1">
          <a:blip r:embed="rId3"/>
          <a:srcRect l="52909" t="68124" r="2" b="12204"/>
          <a:stretch/>
        </p:blipFill>
        <p:spPr>
          <a:xfrm>
            <a:off x="8102009" y="3233854"/>
            <a:ext cx="3662391" cy="3051199"/>
          </a:xfrm>
          <a:prstGeom prst="rect">
            <a:avLst/>
          </a:prstGeom>
        </p:spPr>
      </p:pic>
      <p:pic>
        <p:nvPicPr>
          <p:cNvPr id="10" name="Picture 9">
            <a:extLst>
              <a:ext uri="{FF2B5EF4-FFF2-40B4-BE49-F238E27FC236}">
                <a16:creationId xmlns:a16="http://schemas.microsoft.com/office/drawing/2014/main" id="{A25B9D3D-C254-FE4D-B97F-D0D03F4FA938}"/>
              </a:ext>
            </a:extLst>
          </p:cNvPr>
          <p:cNvPicPr>
            <a:picLocks noChangeAspect="1"/>
          </p:cNvPicPr>
          <p:nvPr userDrawn="1"/>
        </p:nvPicPr>
        <p:blipFill rotWithShape="1">
          <a:blip r:embed="rId3"/>
          <a:srcRect l="3874" t="49360" r="52758" b="42026"/>
          <a:stretch/>
        </p:blipFill>
        <p:spPr>
          <a:xfrm>
            <a:off x="271667" y="323388"/>
            <a:ext cx="3372988" cy="1336079"/>
          </a:xfrm>
          <a:prstGeom prst="rect">
            <a:avLst/>
          </a:prstGeom>
        </p:spPr>
      </p:pic>
      <p:sp>
        <p:nvSpPr>
          <p:cNvPr id="14" name="Rectangle 13">
            <a:extLst>
              <a:ext uri="{FF2B5EF4-FFF2-40B4-BE49-F238E27FC236}">
                <a16:creationId xmlns:a16="http://schemas.microsoft.com/office/drawing/2014/main" id="{CF0FB895-CEDF-407A-8EBB-D14839C388BA}"/>
              </a:ext>
            </a:extLst>
          </p:cNvPr>
          <p:cNvSpPr/>
          <p:nvPr userDrawn="1"/>
        </p:nvSpPr>
        <p:spPr>
          <a:xfrm>
            <a:off x="8287473" y="6445667"/>
            <a:ext cx="3476927" cy="412333"/>
          </a:xfrm>
          <a:prstGeom prst="rect">
            <a:avLst/>
          </a:pr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814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slide no im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093C11-A994-E549-B042-382B08986623}"/>
              </a:ext>
            </a:extLst>
          </p:cNvPr>
          <p:cNvSpPr>
            <a:spLocks noGrp="1"/>
          </p:cNvSpPr>
          <p:nvPr>
            <p:ph type="ctrTitle" hasCustomPrompt="1"/>
          </p:nvPr>
        </p:nvSpPr>
        <p:spPr>
          <a:xfrm>
            <a:off x="430280" y="449927"/>
            <a:ext cx="9687755"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pic>
        <p:nvPicPr>
          <p:cNvPr id="7" name="Picture 6">
            <a:extLst>
              <a:ext uri="{FF2B5EF4-FFF2-40B4-BE49-F238E27FC236}">
                <a16:creationId xmlns:a16="http://schemas.microsoft.com/office/drawing/2014/main" id="{E7293312-AFF4-D84D-99E7-98D4D7B28FBA}"/>
              </a:ext>
            </a:extLst>
          </p:cNvPr>
          <p:cNvPicPr>
            <a:picLocks noChangeAspect="1"/>
          </p:cNvPicPr>
          <p:nvPr userDrawn="1"/>
        </p:nvPicPr>
        <p:blipFill rotWithShape="1">
          <a:blip r:embed="rId2"/>
          <a:srcRect l="79226" t="68124" r="1" b="10595"/>
          <a:stretch/>
        </p:blipFill>
        <p:spPr>
          <a:xfrm>
            <a:off x="10260623" y="211344"/>
            <a:ext cx="1615638" cy="3300759"/>
          </a:xfrm>
          <a:prstGeom prst="rect">
            <a:avLst/>
          </a:prstGeom>
        </p:spPr>
      </p:pic>
      <p:pic>
        <p:nvPicPr>
          <p:cNvPr id="9" name="Picture 8">
            <a:extLst>
              <a:ext uri="{FF2B5EF4-FFF2-40B4-BE49-F238E27FC236}">
                <a16:creationId xmlns:a16="http://schemas.microsoft.com/office/drawing/2014/main" id="{294273B4-A5A6-EE41-BD37-13F7331B8F52}"/>
              </a:ext>
            </a:extLst>
          </p:cNvPr>
          <p:cNvPicPr>
            <a:picLocks noChangeAspect="1"/>
          </p:cNvPicPr>
          <p:nvPr userDrawn="1"/>
        </p:nvPicPr>
        <p:blipFill>
          <a:blip r:embed="rId3"/>
          <a:stretch>
            <a:fillRect/>
          </a:stretch>
        </p:blipFill>
        <p:spPr>
          <a:xfrm>
            <a:off x="10886515" y="6104792"/>
            <a:ext cx="989746" cy="480318"/>
          </a:xfrm>
          <a:prstGeom prst="rect">
            <a:avLst/>
          </a:prstGeom>
          <a:ln w="6350">
            <a:noFill/>
          </a:ln>
        </p:spPr>
      </p:pic>
      <p:sp>
        <p:nvSpPr>
          <p:cNvPr id="12" name="Subtitle 2">
            <a:extLst>
              <a:ext uri="{FF2B5EF4-FFF2-40B4-BE49-F238E27FC236}">
                <a16:creationId xmlns:a16="http://schemas.microsoft.com/office/drawing/2014/main" id="{4611B57F-60E4-BF40-AC95-C9DB86A26E2D}"/>
              </a:ext>
            </a:extLst>
          </p:cNvPr>
          <p:cNvSpPr>
            <a:spLocks noGrp="1"/>
          </p:cNvSpPr>
          <p:nvPr>
            <p:ph type="subTitle" idx="1" hasCustomPrompt="1"/>
          </p:nvPr>
        </p:nvSpPr>
        <p:spPr>
          <a:xfrm>
            <a:off x="430280" y="2247150"/>
            <a:ext cx="9687754"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
        <p:nvSpPr>
          <p:cNvPr id="5" name="Text Placeholder 4">
            <a:extLst>
              <a:ext uri="{FF2B5EF4-FFF2-40B4-BE49-F238E27FC236}">
                <a16:creationId xmlns:a16="http://schemas.microsoft.com/office/drawing/2014/main" id="{9241AB50-6DF5-0046-88B5-CCF309E40D51}"/>
              </a:ext>
            </a:extLst>
          </p:cNvPr>
          <p:cNvSpPr>
            <a:spLocks noGrp="1"/>
          </p:cNvSpPr>
          <p:nvPr>
            <p:ph type="body" sz="quarter" idx="10" hasCustomPrompt="1"/>
          </p:nvPr>
        </p:nvSpPr>
        <p:spPr>
          <a:xfrm>
            <a:off x="430280" y="1508852"/>
            <a:ext cx="9687754"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Click to edit subhead</a:t>
            </a:r>
          </a:p>
        </p:txBody>
      </p:sp>
      <p:sp>
        <p:nvSpPr>
          <p:cNvPr id="8" name="Text Placeholder 7">
            <a:extLst>
              <a:ext uri="{FF2B5EF4-FFF2-40B4-BE49-F238E27FC236}">
                <a16:creationId xmlns:a16="http://schemas.microsoft.com/office/drawing/2014/main" id="{D59D4BD1-E32E-4B45-9EE2-0025BDBB56AB}"/>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Tree>
    <p:extLst>
      <p:ext uri="{BB962C8B-B14F-4D97-AF65-F5344CB8AC3E}">
        <p14:creationId xmlns:p14="http://schemas.microsoft.com/office/powerpoint/2010/main" val="274706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ody slide one imag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3143AD1-9D72-DE4B-8F1E-2D6B178E53FC}"/>
              </a:ext>
            </a:extLst>
          </p:cNvPr>
          <p:cNvPicPr>
            <a:picLocks noChangeAspect="1"/>
          </p:cNvPicPr>
          <p:nvPr userDrawn="1"/>
        </p:nvPicPr>
        <p:blipFill>
          <a:blip r:embed="rId2"/>
          <a:stretch>
            <a:fillRect/>
          </a:stretch>
        </p:blipFill>
        <p:spPr>
          <a:xfrm>
            <a:off x="10886515" y="6104792"/>
            <a:ext cx="989746" cy="480318"/>
          </a:xfrm>
          <a:prstGeom prst="rect">
            <a:avLst/>
          </a:prstGeom>
          <a:ln w="6350">
            <a:noFill/>
          </a:ln>
        </p:spPr>
      </p:pic>
      <p:pic>
        <p:nvPicPr>
          <p:cNvPr id="9" name="Picture 8">
            <a:extLst>
              <a:ext uri="{FF2B5EF4-FFF2-40B4-BE49-F238E27FC236}">
                <a16:creationId xmlns:a16="http://schemas.microsoft.com/office/drawing/2014/main" id="{492117D9-7D31-CF43-ADFD-F98B62BD9934}"/>
              </a:ext>
            </a:extLst>
          </p:cNvPr>
          <p:cNvPicPr>
            <a:picLocks noChangeAspect="1"/>
          </p:cNvPicPr>
          <p:nvPr userDrawn="1"/>
        </p:nvPicPr>
        <p:blipFill rotWithShape="1">
          <a:blip r:embed="rId3"/>
          <a:srcRect l="47527" t="78481" r="2" b="14827"/>
          <a:stretch/>
        </p:blipFill>
        <p:spPr>
          <a:xfrm>
            <a:off x="7683335" y="4840357"/>
            <a:ext cx="4081066" cy="1037930"/>
          </a:xfrm>
          <a:prstGeom prst="rect">
            <a:avLst/>
          </a:prstGeom>
        </p:spPr>
      </p:pic>
      <p:sp>
        <p:nvSpPr>
          <p:cNvPr id="10" name="Title 1">
            <a:extLst>
              <a:ext uri="{FF2B5EF4-FFF2-40B4-BE49-F238E27FC236}">
                <a16:creationId xmlns:a16="http://schemas.microsoft.com/office/drawing/2014/main" id="{6086E4EA-34C8-E244-8CAB-C02FEF4020AE}"/>
              </a:ext>
            </a:extLst>
          </p:cNvPr>
          <p:cNvSpPr>
            <a:spLocks noGrp="1"/>
          </p:cNvSpPr>
          <p:nvPr>
            <p:ph type="ctrTitle" hasCustomPrompt="1"/>
          </p:nvPr>
        </p:nvSpPr>
        <p:spPr>
          <a:xfrm>
            <a:off x="430280" y="449927"/>
            <a:ext cx="6904799" cy="584775"/>
          </a:xfrm>
          <a:prstGeom prst="rect">
            <a:avLst/>
          </a:prstGeom>
        </p:spPr>
        <p:txBody>
          <a:bodyPr wrap="square" anchor="t" anchorCtr="0">
            <a:spAutoFit/>
          </a:bodyPr>
          <a:lstStyle>
            <a:lvl1pPr algn="l">
              <a:lnSpc>
                <a:spcPct val="100000"/>
              </a:lnSpc>
              <a:defRPr sz="3200" b="0" i="0" cap="none" baseline="0">
                <a:solidFill>
                  <a:srgbClr val="000000"/>
                </a:solidFill>
                <a:latin typeface="Barlow Light" pitchFamily="2" charset="77"/>
                <a:ea typeface="DIN 2014 Light" panose="020B0404020202020204" pitchFamily="34" charset="77"/>
              </a:defRPr>
            </a:lvl1pPr>
          </a:lstStyle>
          <a:p>
            <a:r>
              <a:rPr lang="en-US" dirty="0"/>
              <a:t>Click to edit title</a:t>
            </a:r>
          </a:p>
        </p:txBody>
      </p:sp>
      <p:sp>
        <p:nvSpPr>
          <p:cNvPr id="13" name="Subtitle 2">
            <a:extLst>
              <a:ext uri="{FF2B5EF4-FFF2-40B4-BE49-F238E27FC236}">
                <a16:creationId xmlns:a16="http://schemas.microsoft.com/office/drawing/2014/main" id="{1AE31527-290E-A24C-AA95-FA74345F0FD2}"/>
              </a:ext>
            </a:extLst>
          </p:cNvPr>
          <p:cNvSpPr>
            <a:spLocks noGrp="1"/>
          </p:cNvSpPr>
          <p:nvPr>
            <p:ph type="subTitle" idx="1" hasCustomPrompt="1"/>
          </p:nvPr>
        </p:nvSpPr>
        <p:spPr>
          <a:xfrm>
            <a:off x="430280" y="2247150"/>
            <a:ext cx="6904798" cy="276999"/>
          </a:xfrm>
          <a:prstGeom prst="rect">
            <a:avLst/>
          </a:prstGeom>
        </p:spPr>
        <p:txBody>
          <a:bodyPr wrap="square" anchor="t" anchorCtr="0">
            <a:spAutoFit/>
          </a:bodyPr>
          <a:lstStyle>
            <a:lvl1pPr marL="0" indent="0" algn="l">
              <a:lnSpc>
                <a:spcPct val="100000"/>
              </a:lnSpc>
              <a:spcAft>
                <a:spcPts val="0"/>
              </a:spcAft>
              <a:buNone/>
              <a:defRPr sz="1200" b="0" i="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Click to edit body copy</a:t>
            </a:r>
          </a:p>
        </p:txBody>
      </p:sp>
      <p:sp>
        <p:nvSpPr>
          <p:cNvPr id="14" name="Text Placeholder 4">
            <a:extLst>
              <a:ext uri="{FF2B5EF4-FFF2-40B4-BE49-F238E27FC236}">
                <a16:creationId xmlns:a16="http://schemas.microsoft.com/office/drawing/2014/main" id="{E259A720-FEE8-5141-B4A1-A0D410B4C308}"/>
              </a:ext>
            </a:extLst>
          </p:cNvPr>
          <p:cNvSpPr>
            <a:spLocks noGrp="1"/>
          </p:cNvSpPr>
          <p:nvPr>
            <p:ph type="body" sz="quarter" idx="10" hasCustomPrompt="1"/>
          </p:nvPr>
        </p:nvSpPr>
        <p:spPr>
          <a:xfrm>
            <a:off x="430280" y="1508852"/>
            <a:ext cx="6904798" cy="517525"/>
          </a:xfrm>
          <a:prstGeom prst="rect">
            <a:avLst/>
          </a:prstGeom>
        </p:spPr>
        <p:txBody>
          <a:bodyPr/>
          <a:lstStyle>
            <a:lvl1pPr marL="0" indent="0">
              <a:buNone/>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Click to edit subhead</a:t>
            </a:r>
          </a:p>
        </p:txBody>
      </p:sp>
      <p:sp>
        <p:nvSpPr>
          <p:cNvPr id="15" name="Text Placeholder 7">
            <a:extLst>
              <a:ext uri="{FF2B5EF4-FFF2-40B4-BE49-F238E27FC236}">
                <a16:creationId xmlns:a16="http://schemas.microsoft.com/office/drawing/2014/main" id="{198469BC-0212-0841-B9E2-4583B2ABE91D}"/>
              </a:ext>
            </a:extLst>
          </p:cNvPr>
          <p:cNvSpPr>
            <a:spLocks noGrp="1"/>
          </p:cNvSpPr>
          <p:nvPr>
            <p:ph type="body" sz="quarter" idx="11" hasCustomPrompt="1"/>
          </p:nvPr>
        </p:nvSpPr>
        <p:spPr>
          <a:xfrm>
            <a:off x="430280" y="6335873"/>
            <a:ext cx="5049837" cy="249237"/>
          </a:xfrm>
          <a:prstGeom prst="rect">
            <a:avLst/>
          </a:prstGeom>
        </p:spPr>
        <p:txBody>
          <a:bodyPr/>
          <a:lstStyle>
            <a:lvl1pPr marL="0" indent="0">
              <a:buNone/>
              <a:defRPr sz="8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GB" dirty="0"/>
              <a:t>Footnotes can go here</a:t>
            </a:r>
            <a:endParaRPr lang="en-US" dirty="0"/>
          </a:p>
        </p:txBody>
      </p:sp>
      <p:sp>
        <p:nvSpPr>
          <p:cNvPr id="16" name="Picture Placeholder 2">
            <a:extLst>
              <a:ext uri="{FF2B5EF4-FFF2-40B4-BE49-F238E27FC236}">
                <a16:creationId xmlns:a16="http://schemas.microsoft.com/office/drawing/2014/main" id="{04CD2C42-FE07-4F3E-B6EF-9DF80CF9FEA7}"/>
              </a:ext>
            </a:extLst>
          </p:cNvPr>
          <p:cNvSpPr>
            <a:spLocks noGrp="1"/>
          </p:cNvSpPr>
          <p:nvPr>
            <p:ph type="pic" sz="quarter" idx="12" hasCustomPrompt="1"/>
          </p:nvPr>
        </p:nvSpPr>
        <p:spPr>
          <a:xfrm>
            <a:off x="7875588" y="449263"/>
            <a:ext cx="4316412" cy="4273550"/>
          </a:xfrm>
          <a:prstGeom prst="rect">
            <a:avLst/>
          </a:prstGeom>
        </p:spPr>
        <p:txBody>
          <a:bodyPr/>
          <a:lstStyle>
            <a:lvl1pPr marL="0" indent="0">
              <a:buNone/>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image</a:t>
            </a:r>
          </a:p>
        </p:txBody>
      </p:sp>
    </p:spTree>
    <p:extLst>
      <p:ext uri="{BB962C8B-B14F-4D97-AF65-F5344CB8AC3E}">
        <p14:creationId xmlns:p14="http://schemas.microsoft.com/office/powerpoint/2010/main" val="3885251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0.png"/><Relationship Id="rId5" Type="http://schemas.openxmlformats.org/officeDocument/2006/relationships/slideLayout" Target="../slideLayouts/slideLayout25.xml"/><Relationship Id="rId10" Type="http://schemas.openxmlformats.org/officeDocument/2006/relationships/image" Target="../media/image9.png"/><Relationship Id="rId4" Type="http://schemas.openxmlformats.org/officeDocument/2006/relationships/slideLayout" Target="../slideLayouts/slideLayout2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1.xml"/><Relationship Id="rId7"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image" Target="../media/image11.png"/><Relationship Id="rId4" Type="http://schemas.openxmlformats.org/officeDocument/2006/relationships/slideLayout" Target="../slideLayouts/slideLayout32.xml"/><Relationship Id="rId9"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11.png"/><Relationship Id="rId5" Type="http://schemas.openxmlformats.org/officeDocument/2006/relationships/slideLayout" Target="../slideLayouts/slideLayout39.xml"/><Relationship Id="rId10" Type="http://schemas.openxmlformats.org/officeDocument/2006/relationships/image" Target="../media/image18.png"/><Relationship Id="rId4" Type="http://schemas.openxmlformats.org/officeDocument/2006/relationships/slideLayout" Target="../slideLayouts/slideLayout3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29626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87" r:id="rId4"/>
    <p:sldLayoutId id="2147483688" r:id="rId5"/>
    <p:sldLayoutId id="2147483673" r:id="rId6"/>
    <p:sldLayoutId id="2147483674" r:id="rId7"/>
    <p:sldLayoutId id="2147483675" r:id="rId8"/>
    <p:sldLayoutId id="2147483689" r:id="rId9"/>
    <p:sldLayoutId id="2147483677" r:id="rId10"/>
    <p:sldLayoutId id="2147483680" r:id="rId11"/>
    <p:sldLayoutId id="2147483671" r:id="rId12"/>
    <p:sldLayoutId id="2147483672" r:id="rId13"/>
    <p:sldLayoutId id="2147483681" r:id="rId14"/>
    <p:sldLayoutId id="2147483682" r:id="rId15"/>
    <p:sldLayoutId id="2147483683" r:id="rId16"/>
    <p:sldLayoutId id="2147483685" r:id="rId17"/>
    <p:sldLayoutId id="2147483679" r:id="rId18"/>
    <p:sldLayoutId id="2147483690" r:id="rId19"/>
    <p:sldLayoutId id="214748370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alphaModFix amt="9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a:solidFill>
            <a:schemeClr val="bg1">
              <a:alpha val="20000"/>
            </a:schemeClr>
          </a:solidFill>
        </p:spPr>
        <p:txBody>
          <a:bodyPr vert="horz" lIns="91440" tIns="108000" rIns="91440" bIns="10800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4"/>
          </p:nvPr>
        </p:nvSpPr>
        <p:spPr>
          <a:xfrm>
            <a:off x="344212" y="6176964"/>
            <a:ext cx="2743200" cy="544515"/>
          </a:xfrm>
          <a:prstGeom prst="rect">
            <a:avLst/>
          </a:prstGeom>
        </p:spPr>
        <p:txBody>
          <a:bodyPr vert="horz" lIns="91440" tIns="45720" rIns="91440" bIns="45720" rtlCol="0" anchor="ctr"/>
          <a:lstStyle>
            <a:lvl1pPr algn="l">
              <a:defRPr sz="1200">
                <a:solidFill>
                  <a:schemeClr val="tx1">
                    <a:tint val="75000"/>
                  </a:schemeClr>
                </a:solidFill>
              </a:defRPr>
            </a:lvl1pPr>
          </a:lstStyle>
          <a:p>
            <a:fld id="{5D49465A-8857-432B-B8F7-DAABA936F9E1}" type="slidenum">
              <a:rPr lang="en-AU" smtClean="0"/>
              <a:pPr/>
              <a:t>‹#›</a:t>
            </a:fld>
            <a:endParaRPr lang="en-AU"/>
          </a:p>
        </p:txBody>
      </p:sp>
      <p:pic>
        <p:nvPicPr>
          <p:cNvPr id="7" name="Picture 6" descr="KNOWING Logo RGB.png"/>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1122575" y="6177568"/>
            <a:ext cx="725213" cy="543910"/>
          </a:xfrm>
          <a:prstGeom prst="rect">
            <a:avLst/>
          </a:prstGeom>
        </p:spPr>
      </p:pic>
    </p:spTree>
    <p:extLst>
      <p:ext uri="{BB962C8B-B14F-4D97-AF65-F5344CB8AC3E}">
        <p14:creationId xmlns:p14="http://schemas.microsoft.com/office/powerpoint/2010/main" val="340267447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Lst>
  <p:txStyles>
    <p:titleStyle>
      <a:lvl1pPr algn="l" defTabSz="914400" rtl="0" eaLnBrk="1" latinLnBrk="0" hangingPunct="1">
        <a:lnSpc>
          <a:spcPct val="90000"/>
        </a:lnSpc>
        <a:spcBef>
          <a:spcPct val="0"/>
        </a:spcBef>
        <a:buNone/>
        <a:defRPr sz="4400" b="0" i="0" u="none" kern="1200">
          <a:solidFill>
            <a:schemeClr val="accent1"/>
          </a:solidFill>
          <a:latin typeface="+mj-lt"/>
          <a:ea typeface="+mj-ea"/>
          <a:cs typeface="+mj-cs"/>
        </a:defRPr>
      </a:lvl1pPr>
    </p:titleStyle>
    <p:bodyStyle>
      <a:lvl1pPr marL="342000" indent="-342000" algn="l" defTabSz="914400" rtl="0" eaLnBrk="1" latinLnBrk="0" hangingPunct="1">
        <a:lnSpc>
          <a:spcPct val="100000"/>
        </a:lnSpc>
        <a:spcBef>
          <a:spcPts val="768"/>
        </a:spcBef>
        <a:buFontTx/>
        <a:buBlip>
          <a:blip r:embed="rId12"/>
        </a:buBlip>
        <a:defRPr sz="3200" kern="1200">
          <a:solidFill>
            <a:schemeClr val="tx1"/>
          </a:solidFill>
          <a:latin typeface="+mn-lt"/>
          <a:ea typeface="+mn-ea"/>
          <a:cs typeface="+mn-cs"/>
        </a:defRPr>
      </a:lvl1pPr>
      <a:lvl2pPr marL="741600" indent="-284400" algn="l" defTabSz="914400" rtl="0" eaLnBrk="1" latinLnBrk="0" hangingPunct="1">
        <a:lnSpc>
          <a:spcPct val="100000"/>
        </a:lnSpc>
        <a:spcBef>
          <a:spcPts val="672"/>
        </a:spcBef>
        <a:buFont typeface="Open Sans" panose="020B0606030504020204" pitchFamily="34" charset="0"/>
        <a:buChar char="–"/>
        <a:defRPr sz="2800" kern="1200">
          <a:solidFill>
            <a:schemeClr val="tx1"/>
          </a:solidFill>
          <a:latin typeface="+mn-lt"/>
          <a:ea typeface="+mn-ea"/>
          <a:cs typeface="+mn-cs"/>
        </a:defRPr>
      </a:lvl2pPr>
      <a:lvl3pPr marL="1144800" indent="-230400" algn="l" defTabSz="914400" rtl="0" eaLnBrk="1" latinLnBrk="0" hangingPunct="1">
        <a:lnSpc>
          <a:spcPct val="100000"/>
        </a:lnSpc>
        <a:spcBef>
          <a:spcPts val="576"/>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480"/>
        </a:spcBef>
        <a:buFont typeface="Open Sans" panose="020B0606030504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00000"/>
        </a:lnSpc>
        <a:spcBef>
          <a:spcPts val="480"/>
        </a:spcBef>
        <a:buFont typeface="Open Sans" panose="020B0606030504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9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a:solidFill>
            <a:schemeClr val="bg1">
              <a:alpha val="20000"/>
            </a:schemeClr>
          </a:solidFill>
        </p:spPr>
        <p:txBody>
          <a:bodyPr vert="horz" lIns="91440" tIns="90000" rIns="91440" bIns="9000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4"/>
          </p:nvPr>
        </p:nvSpPr>
        <p:spPr>
          <a:xfrm>
            <a:off x="344212" y="6176964"/>
            <a:ext cx="2743200" cy="544515"/>
          </a:xfrm>
          <a:prstGeom prst="rect">
            <a:avLst/>
          </a:prstGeom>
        </p:spPr>
        <p:txBody>
          <a:bodyPr vert="horz" lIns="91440" tIns="45720" rIns="91440" bIns="45720" rtlCol="0" anchor="ctr"/>
          <a:lstStyle>
            <a:lvl1pPr algn="l">
              <a:defRPr sz="1200">
                <a:solidFill>
                  <a:schemeClr val="tx1">
                    <a:tint val="75000"/>
                  </a:schemeClr>
                </a:solidFill>
              </a:defRPr>
            </a:lvl1pPr>
          </a:lstStyle>
          <a:p>
            <a:fld id="{5D49465A-8857-432B-B8F7-DAABA936F9E1}" type="slidenum">
              <a:rPr lang="en-AU" smtClean="0"/>
              <a:pPr/>
              <a:t>‹#›</a:t>
            </a:fld>
            <a:endParaRPr lang="en-AU"/>
          </a:p>
        </p:txBody>
      </p:sp>
      <p:pic>
        <p:nvPicPr>
          <p:cNvPr id="7" name="Picture 6" descr="KNOWING Logo RGB.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1122575" y="6177568"/>
            <a:ext cx="725213" cy="543910"/>
          </a:xfrm>
          <a:prstGeom prst="rect">
            <a:avLst/>
          </a:prstGeom>
        </p:spPr>
      </p:pic>
    </p:spTree>
    <p:extLst>
      <p:ext uri="{BB962C8B-B14F-4D97-AF65-F5344CB8AC3E}">
        <p14:creationId xmlns:p14="http://schemas.microsoft.com/office/powerpoint/2010/main" val="202825595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Lst>
  <p:txStyles>
    <p:titleStyle>
      <a:lvl1pPr algn="l" defTabSz="914400" rtl="0" eaLnBrk="1" latinLnBrk="0" hangingPunct="1">
        <a:lnSpc>
          <a:spcPct val="90000"/>
        </a:lnSpc>
        <a:spcBef>
          <a:spcPct val="0"/>
        </a:spcBef>
        <a:buNone/>
        <a:defRPr sz="4400" b="0" i="0" u="none" kern="1200">
          <a:solidFill>
            <a:schemeClr val="accent1"/>
          </a:solidFill>
          <a:latin typeface="+mj-lt"/>
          <a:ea typeface="+mj-ea"/>
          <a:cs typeface="+mj-cs"/>
        </a:defRPr>
      </a:lvl1pPr>
    </p:titleStyle>
    <p:bodyStyle>
      <a:lvl1pPr marL="342000" indent="-342000" algn="l" defTabSz="914400" rtl="0" eaLnBrk="1" latinLnBrk="0" hangingPunct="1">
        <a:lnSpc>
          <a:spcPct val="100000"/>
        </a:lnSpc>
        <a:spcBef>
          <a:spcPts val="768"/>
        </a:spcBef>
        <a:buFontTx/>
        <a:buBlip>
          <a:blip r:embed="rId10"/>
        </a:buBlip>
        <a:defRPr sz="3200" kern="1200">
          <a:solidFill>
            <a:schemeClr val="tx1"/>
          </a:solidFill>
          <a:latin typeface="+mn-lt"/>
          <a:ea typeface="+mn-ea"/>
          <a:cs typeface="+mn-cs"/>
        </a:defRPr>
      </a:lvl1pPr>
      <a:lvl2pPr marL="741600" indent="-284400" algn="l" defTabSz="914400" rtl="0" eaLnBrk="1" latinLnBrk="0" hangingPunct="1">
        <a:lnSpc>
          <a:spcPct val="100000"/>
        </a:lnSpc>
        <a:spcBef>
          <a:spcPts val="672"/>
        </a:spcBef>
        <a:buFont typeface="Open Sans" panose="020B0606030504020204" pitchFamily="34" charset="0"/>
        <a:buChar char="–"/>
        <a:defRPr sz="2800" kern="1200">
          <a:solidFill>
            <a:schemeClr val="tx1"/>
          </a:solidFill>
          <a:latin typeface="+mn-lt"/>
          <a:ea typeface="+mn-ea"/>
          <a:cs typeface="+mn-cs"/>
        </a:defRPr>
      </a:lvl2pPr>
      <a:lvl3pPr marL="1144800" indent="-230400" algn="l" defTabSz="914400" rtl="0" eaLnBrk="1" latinLnBrk="0" hangingPunct="1">
        <a:lnSpc>
          <a:spcPct val="100000"/>
        </a:lnSpc>
        <a:spcBef>
          <a:spcPts val="576"/>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ts val="480"/>
        </a:spcBef>
        <a:buFont typeface="Open Sans" panose="020B0606030504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00000"/>
        </a:lnSpc>
        <a:spcBef>
          <a:spcPts val="480"/>
        </a:spcBef>
        <a:buFont typeface="Open Sans" panose="020B0606030504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alphaModFix amt="9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838200" y="1825625"/>
            <a:ext cx="10515600" cy="4351338"/>
          </a:xfrm>
          <a:prstGeom prst="rect">
            <a:avLst/>
          </a:prstGeom>
          <a:solidFill>
            <a:schemeClr val="tx1">
              <a:alpha val="20000"/>
            </a:schemeClr>
          </a:solidFill>
        </p:spPr>
        <p:txBody>
          <a:bodyPr vert="horz" lIns="91440" tIns="108000" rIns="91440" bIns="108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Slide Number Placeholder 5"/>
          <p:cNvSpPr>
            <a:spLocks noGrp="1"/>
          </p:cNvSpPr>
          <p:nvPr>
            <p:ph type="sldNum" sz="quarter" idx="4"/>
          </p:nvPr>
        </p:nvSpPr>
        <p:spPr>
          <a:xfrm>
            <a:off x="344212" y="6176964"/>
            <a:ext cx="2743200" cy="544515"/>
          </a:xfrm>
          <a:prstGeom prst="rect">
            <a:avLst/>
          </a:prstGeom>
        </p:spPr>
        <p:txBody>
          <a:bodyPr vert="horz" lIns="91440" tIns="45720" rIns="91440" bIns="45720" rtlCol="0" anchor="ctr"/>
          <a:lstStyle>
            <a:lvl1pPr algn="l">
              <a:defRPr sz="1200">
                <a:solidFill>
                  <a:schemeClr val="tx1">
                    <a:tint val="75000"/>
                  </a:schemeClr>
                </a:solidFill>
              </a:defRPr>
            </a:lvl1pPr>
          </a:lstStyle>
          <a:p>
            <a:fld id="{5D49465A-8857-432B-B8F7-DAABA936F9E1}" type="slidenum">
              <a:rPr lang="en-AU" smtClean="0"/>
              <a:pPr/>
              <a:t>‹#›</a:t>
            </a:fld>
            <a:endParaRPr lang="en-AU" dirty="0"/>
          </a:p>
        </p:txBody>
      </p:sp>
    </p:spTree>
    <p:extLst>
      <p:ext uri="{BB962C8B-B14F-4D97-AF65-F5344CB8AC3E}">
        <p14:creationId xmlns:p14="http://schemas.microsoft.com/office/powerpoint/2010/main" val="204924511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Lst>
  <p:txStyles>
    <p:titleStyle>
      <a:lvl1pPr algn="l" defTabSz="914400" rtl="0" eaLnBrk="1" latinLnBrk="0" hangingPunct="1">
        <a:lnSpc>
          <a:spcPct val="90000"/>
        </a:lnSpc>
        <a:spcBef>
          <a:spcPct val="0"/>
        </a:spcBef>
        <a:buNone/>
        <a:defRPr sz="4400" b="0" i="0" u="none" kern="1200">
          <a:solidFill>
            <a:schemeClr val="accent1"/>
          </a:solidFill>
          <a:latin typeface="+mj-lt"/>
          <a:ea typeface="+mj-ea"/>
          <a:cs typeface="+mj-cs"/>
        </a:defRPr>
      </a:lvl1pPr>
    </p:titleStyle>
    <p:bodyStyle>
      <a:lvl1pPr marL="342000" indent="-342000" algn="l" defTabSz="914400" rtl="0" eaLnBrk="1" latinLnBrk="0" hangingPunct="1">
        <a:lnSpc>
          <a:spcPct val="100000"/>
        </a:lnSpc>
        <a:spcBef>
          <a:spcPts val="768"/>
        </a:spcBef>
        <a:buFontTx/>
        <a:buBlip>
          <a:blip r:embed="rId11"/>
        </a:buBlip>
        <a:defRPr sz="3200" kern="1200">
          <a:solidFill>
            <a:schemeClr val="bg1"/>
          </a:solidFill>
          <a:latin typeface="+mn-lt"/>
          <a:ea typeface="+mn-ea"/>
          <a:cs typeface="+mn-cs"/>
        </a:defRPr>
      </a:lvl1pPr>
      <a:lvl2pPr marL="741600" indent="-284400" algn="l" defTabSz="914400" rtl="0" eaLnBrk="1" latinLnBrk="0" hangingPunct="1">
        <a:lnSpc>
          <a:spcPct val="100000"/>
        </a:lnSpc>
        <a:spcBef>
          <a:spcPts val="672"/>
        </a:spcBef>
        <a:buFont typeface="Open Sans" panose="020B0606030504020204" pitchFamily="34" charset="0"/>
        <a:buChar char="–"/>
        <a:defRPr sz="2800" kern="1200">
          <a:solidFill>
            <a:schemeClr val="bg1"/>
          </a:solidFill>
          <a:latin typeface="+mn-lt"/>
          <a:ea typeface="+mn-ea"/>
          <a:cs typeface="+mn-cs"/>
        </a:defRPr>
      </a:lvl2pPr>
      <a:lvl3pPr marL="1144800" indent="-230400" algn="l" defTabSz="914400" rtl="0" eaLnBrk="1" latinLnBrk="0" hangingPunct="1">
        <a:lnSpc>
          <a:spcPct val="100000"/>
        </a:lnSpc>
        <a:spcBef>
          <a:spcPts val="576"/>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100000"/>
        </a:lnSpc>
        <a:spcBef>
          <a:spcPts val="480"/>
        </a:spcBef>
        <a:buFont typeface="Open Sans" panose="020B0606030504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100000"/>
        </a:lnSpc>
        <a:spcBef>
          <a:spcPts val="480"/>
        </a:spcBef>
        <a:buFont typeface="Open Sans" panose="020B0606030504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0ED039-B6C7-C14D-95AB-6BCD2DF2F73A}"/>
              </a:ext>
            </a:extLst>
          </p:cNvPr>
          <p:cNvSpPr>
            <a:spLocks noGrp="1"/>
          </p:cNvSpPr>
          <p:nvPr>
            <p:ph type="ctrTitle"/>
          </p:nvPr>
        </p:nvSpPr>
        <p:spPr>
          <a:xfrm>
            <a:off x="430280" y="1855804"/>
            <a:ext cx="6089790" cy="923330"/>
          </a:xfrm>
        </p:spPr>
        <p:txBody>
          <a:bodyPr wrap="square" anchor="t">
            <a:normAutofit/>
          </a:bodyPr>
          <a:lstStyle/>
          <a:p>
            <a:pPr>
              <a:lnSpc>
                <a:spcPct val="90000"/>
              </a:lnSpc>
            </a:pPr>
            <a:r>
              <a:rPr lang="en-AU" sz="3000" dirty="0"/>
              <a:t>Project Presentation and Demonstration</a:t>
            </a:r>
            <a:endParaRPr lang="en-US" sz="3000" dirty="0"/>
          </a:p>
        </p:txBody>
      </p:sp>
      <p:sp>
        <p:nvSpPr>
          <p:cNvPr id="9" name="Text Placeholder 8">
            <a:extLst>
              <a:ext uri="{FF2B5EF4-FFF2-40B4-BE49-F238E27FC236}">
                <a16:creationId xmlns:a16="http://schemas.microsoft.com/office/drawing/2014/main" id="{236E85D9-D22E-4130-B927-E9BBB6DBC917}"/>
              </a:ext>
            </a:extLst>
          </p:cNvPr>
          <p:cNvSpPr>
            <a:spLocks noGrp="1"/>
          </p:cNvSpPr>
          <p:nvPr>
            <p:ph type="body" sz="quarter" idx="10"/>
          </p:nvPr>
        </p:nvSpPr>
        <p:spPr>
          <a:xfrm>
            <a:off x="430280" y="3748813"/>
            <a:ext cx="4265010" cy="1049218"/>
          </a:xfrm>
        </p:spPr>
        <p:txBody>
          <a:bodyPr>
            <a:normAutofit/>
          </a:bodyPr>
          <a:lstStyle/>
          <a:p>
            <a:r>
              <a:rPr lang="en-US" dirty="0"/>
              <a:t>Team Name: COS10025 - 09</a:t>
            </a:r>
          </a:p>
          <a:p>
            <a:r>
              <a:rPr lang="en-US" dirty="0"/>
              <a:t>Group no: 09</a:t>
            </a:r>
          </a:p>
          <a:p>
            <a:r>
              <a:rPr lang="en-US" dirty="0"/>
              <a:t>Members:</a:t>
            </a:r>
          </a:p>
        </p:txBody>
      </p:sp>
    </p:spTree>
    <p:extLst>
      <p:ext uri="{BB962C8B-B14F-4D97-AF65-F5344CB8AC3E}">
        <p14:creationId xmlns:p14="http://schemas.microsoft.com/office/powerpoint/2010/main" val="2757868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2</a:t>
            </a:r>
          </a:p>
        </p:txBody>
      </p:sp>
      <p:sp>
        <p:nvSpPr>
          <p:cNvPr id="3" name="Subtitle 2">
            <a:extLst>
              <a:ext uri="{FF2B5EF4-FFF2-40B4-BE49-F238E27FC236}">
                <a16:creationId xmlns:a16="http://schemas.microsoft.com/office/drawing/2014/main" id="{2C88AE9D-1CFF-A447-8D28-8162C42315C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r>
              <a:rPr lang="en-US" dirty="0"/>
              <a:t>Design outline</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76392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2</a:t>
            </a:r>
          </a:p>
        </p:txBody>
      </p:sp>
      <p:sp>
        <p:nvSpPr>
          <p:cNvPr id="3" name="Subtitle 2">
            <a:extLst>
              <a:ext uri="{FF2B5EF4-FFF2-40B4-BE49-F238E27FC236}">
                <a16:creationId xmlns:a16="http://schemas.microsoft.com/office/drawing/2014/main" id="{2C88AE9D-1CFF-A447-8D28-8162C42315C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r>
              <a:rPr lang="en-US" dirty="0"/>
              <a:t>Design benefits</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1425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2</a:t>
            </a:r>
          </a:p>
        </p:txBody>
      </p:sp>
      <p:sp>
        <p:nvSpPr>
          <p:cNvPr id="3" name="Subtitle 2">
            <a:extLst>
              <a:ext uri="{FF2B5EF4-FFF2-40B4-BE49-F238E27FC236}">
                <a16:creationId xmlns:a16="http://schemas.microsoft.com/office/drawing/2014/main" id="{2C88AE9D-1CFF-A447-8D28-8162C42315C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r>
              <a:rPr lang="en-US" dirty="0"/>
              <a:t>Estimation of the design budget</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05180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3</a:t>
            </a:r>
          </a:p>
        </p:txBody>
      </p:sp>
      <p:sp>
        <p:nvSpPr>
          <p:cNvPr id="3" name="Subtitle 2">
            <a:extLst>
              <a:ext uri="{FF2B5EF4-FFF2-40B4-BE49-F238E27FC236}">
                <a16:creationId xmlns:a16="http://schemas.microsoft.com/office/drawing/2014/main" id="{2C88AE9D-1CFF-A447-8D28-8162C42315C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r>
              <a:rPr lang="en-US" dirty="0"/>
              <a:t>Learning issue/problem</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36053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3</a:t>
            </a:r>
          </a:p>
        </p:txBody>
      </p:sp>
      <p:sp>
        <p:nvSpPr>
          <p:cNvPr id="3" name="Subtitle 2">
            <a:extLst>
              <a:ext uri="{FF2B5EF4-FFF2-40B4-BE49-F238E27FC236}">
                <a16:creationId xmlns:a16="http://schemas.microsoft.com/office/drawing/2014/main" id="{2C88AE9D-1CFF-A447-8D28-8162C42315C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r>
              <a:rPr lang="en-US" dirty="0"/>
              <a:t>Design outline</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26330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3</a:t>
            </a:r>
          </a:p>
        </p:txBody>
      </p:sp>
      <p:sp>
        <p:nvSpPr>
          <p:cNvPr id="3" name="Subtitle 2">
            <a:extLst>
              <a:ext uri="{FF2B5EF4-FFF2-40B4-BE49-F238E27FC236}">
                <a16:creationId xmlns:a16="http://schemas.microsoft.com/office/drawing/2014/main" id="{2C88AE9D-1CFF-A447-8D28-8162C42315C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r>
              <a:rPr lang="en-US" dirty="0"/>
              <a:t>Design benefits</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571981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3</a:t>
            </a:r>
          </a:p>
        </p:txBody>
      </p:sp>
      <p:sp>
        <p:nvSpPr>
          <p:cNvPr id="3" name="Subtitle 2">
            <a:extLst>
              <a:ext uri="{FF2B5EF4-FFF2-40B4-BE49-F238E27FC236}">
                <a16:creationId xmlns:a16="http://schemas.microsoft.com/office/drawing/2014/main" id="{2C88AE9D-1CFF-A447-8D28-8162C42315C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r>
              <a:rPr lang="en-US" dirty="0"/>
              <a:t>Estimation of the design budget</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139790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BC5A-8A08-8341-A806-3DDF5108FEA8}"/>
              </a:ext>
            </a:extLst>
          </p:cNvPr>
          <p:cNvSpPr>
            <a:spLocks noGrp="1"/>
          </p:cNvSpPr>
          <p:nvPr>
            <p:ph type="ctrTitle"/>
          </p:nvPr>
        </p:nvSpPr>
        <p:spPr>
          <a:xfrm>
            <a:off x="636239" y="2785803"/>
            <a:ext cx="9687755" cy="584775"/>
          </a:xfrm>
        </p:spPr>
        <p:txBody>
          <a:bodyPr/>
          <a:lstStyle/>
          <a:p>
            <a:pPr algn="ctr"/>
            <a:r>
              <a:rPr lang="en-US" dirty="0"/>
              <a:t>Thank you</a:t>
            </a:r>
          </a:p>
        </p:txBody>
      </p:sp>
    </p:spTree>
    <p:extLst>
      <p:ext uri="{BB962C8B-B14F-4D97-AF65-F5344CB8AC3E}">
        <p14:creationId xmlns:p14="http://schemas.microsoft.com/office/powerpoint/2010/main" val="2679543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1B0A-42D8-844A-BB64-A233C4B48F77}"/>
              </a:ext>
            </a:extLst>
          </p:cNvPr>
          <p:cNvSpPr>
            <a:spLocks noGrp="1"/>
          </p:cNvSpPr>
          <p:nvPr>
            <p:ph type="ctrTitle"/>
          </p:nvPr>
        </p:nvSpPr>
        <p:spPr/>
        <p:txBody>
          <a:bodyPr/>
          <a:lstStyle/>
          <a:p>
            <a:r>
              <a:rPr lang="en-US" dirty="0"/>
              <a:t>Overview</a:t>
            </a:r>
          </a:p>
        </p:txBody>
      </p:sp>
      <p:sp>
        <p:nvSpPr>
          <p:cNvPr id="3" name="Subtitle 2">
            <a:extLst>
              <a:ext uri="{FF2B5EF4-FFF2-40B4-BE49-F238E27FC236}">
                <a16:creationId xmlns:a16="http://schemas.microsoft.com/office/drawing/2014/main" id="{0278A680-990B-C74A-89FB-D37BF8593C9A}"/>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97BB1073-2D2E-EA46-B03F-CF506B87A630}"/>
              </a:ext>
            </a:extLst>
          </p:cNvPr>
          <p:cNvSpPr>
            <a:spLocks noGrp="1"/>
          </p:cNvSpPr>
          <p:nvPr>
            <p:ph type="body" sz="quarter" idx="10"/>
          </p:nvPr>
        </p:nvSpPr>
        <p:spPr/>
        <p:txBody>
          <a:bodyPr/>
          <a:lstStyle/>
          <a:p>
            <a:endParaRPr lang="en-US" dirty="0"/>
          </a:p>
        </p:txBody>
      </p:sp>
      <p:sp>
        <p:nvSpPr>
          <p:cNvPr id="5" name="Text Placeholder 4">
            <a:extLst>
              <a:ext uri="{FF2B5EF4-FFF2-40B4-BE49-F238E27FC236}">
                <a16:creationId xmlns:a16="http://schemas.microsoft.com/office/drawing/2014/main" id="{BCC86DBD-1952-0D40-A00E-AF2F2AE8290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6939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1896-B92F-E740-936F-9B599B806A3E}"/>
              </a:ext>
            </a:extLst>
          </p:cNvPr>
          <p:cNvSpPr>
            <a:spLocks noGrp="1"/>
          </p:cNvSpPr>
          <p:nvPr>
            <p:ph type="ctrTitle"/>
          </p:nvPr>
        </p:nvSpPr>
        <p:spPr/>
        <p:txBody>
          <a:bodyPr/>
          <a:lstStyle/>
          <a:p>
            <a:r>
              <a:rPr lang="en-US" dirty="0"/>
              <a:t>Project Background</a:t>
            </a:r>
          </a:p>
        </p:txBody>
      </p:sp>
      <p:sp>
        <p:nvSpPr>
          <p:cNvPr id="3" name="Subtitle 2">
            <a:extLst>
              <a:ext uri="{FF2B5EF4-FFF2-40B4-BE49-F238E27FC236}">
                <a16:creationId xmlns:a16="http://schemas.microsoft.com/office/drawing/2014/main" id="{FF9A980B-7656-8542-84B4-2E5DFBC15377}"/>
              </a:ext>
            </a:extLst>
          </p:cNvPr>
          <p:cNvSpPr>
            <a:spLocks noGrp="1"/>
          </p:cNvSpPr>
          <p:nvPr>
            <p:ph type="subTitle" idx="1"/>
          </p:nvPr>
        </p:nvSpPr>
        <p:spPr>
          <a:xfrm>
            <a:off x="430280" y="3585620"/>
            <a:ext cx="9687754" cy="276999"/>
          </a:xfrm>
        </p:spPr>
        <p:txBody>
          <a:bodyPr/>
          <a:lstStyle/>
          <a:p>
            <a:endParaRPr lang="en-US" dirty="0"/>
          </a:p>
        </p:txBody>
      </p:sp>
      <p:sp>
        <p:nvSpPr>
          <p:cNvPr id="4" name="Text Placeholder 3">
            <a:extLst>
              <a:ext uri="{FF2B5EF4-FFF2-40B4-BE49-F238E27FC236}">
                <a16:creationId xmlns:a16="http://schemas.microsoft.com/office/drawing/2014/main" id="{411A05A9-373C-0045-BD46-B81230D24595}"/>
              </a:ext>
            </a:extLst>
          </p:cNvPr>
          <p:cNvSpPr>
            <a:spLocks noGrp="1"/>
          </p:cNvSpPr>
          <p:nvPr>
            <p:ph type="body" sz="quarter" idx="10"/>
          </p:nvPr>
        </p:nvSpPr>
        <p:spPr/>
        <p:txBody>
          <a:bodyPr/>
          <a:lstStyle/>
          <a:p>
            <a:endParaRPr lang="en-US" dirty="0"/>
          </a:p>
        </p:txBody>
      </p:sp>
      <p:sp>
        <p:nvSpPr>
          <p:cNvPr id="5" name="Text Placeholder 4">
            <a:extLst>
              <a:ext uri="{FF2B5EF4-FFF2-40B4-BE49-F238E27FC236}">
                <a16:creationId xmlns:a16="http://schemas.microsoft.com/office/drawing/2014/main" id="{5F69EAD5-AC02-BA4B-8DB1-42BE059DEFA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93753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AB83-F7B4-2C43-BEA5-E416856D04DE}"/>
              </a:ext>
            </a:extLst>
          </p:cNvPr>
          <p:cNvSpPr>
            <a:spLocks noGrp="1"/>
          </p:cNvSpPr>
          <p:nvPr>
            <p:ph type="ctrTitle"/>
          </p:nvPr>
        </p:nvSpPr>
        <p:spPr/>
        <p:txBody>
          <a:bodyPr/>
          <a:lstStyle/>
          <a:p>
            <a:r>
              <a:rPr lang="en-US" dirty="0"/>
              <a:t>Project Scope</a:t>
            </a:r>
          </a:p>
        </p:txBody>
      </p:sp>
      <p:sp>
        <p:nvSpPr>
          <p:cNvPr id="3" name="Subtitle 2">
            <a:extLst>
              <a:ext uri="{FF2B5EF4-FFF2-40B4-BE49-F238E27FC236}">
                <a16:creationId xmlns:a16="http://schemas.microsoft.com/office/drawing/2014/main" id="{9BD35F0D-2DF7-FD46-9082-79F5B3F9942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51A73DD8-685B-B243-B018-D9338F9F7B5C}"/>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6F60F101-8E29-8241-9CF7-91F0544017A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284318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1</a:t>
            </a:r>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a:xfrm>
            <a:off x="329919" y="1508852"/>
            <a:ext cx="9687754" cy="517525"/>
          </a:xfrm>
        </p:spPr>
        <p:txBody>
          <a:bodyPr/>
          <a:lstStyle/>
          <a:p>
            <a:r>
              <a:rPr lang="en-US" dirty="0"/>
              <a:t>Learning issue/problem</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r>
              <a:rPr lang="en-US" dirty="0"/>
              <a:t>Thanh Minh</a:t>
            </a:r>
          </a:p>
        </p:txBody>
      </p:sp>
      <p:sp>
        <p:nvSpPr>
          <p:cNvPr id="6" name="Subtitle 2">
            <a:extLst>
              <a:ext uri="{FF2B5EF4-FFF2-40B4-BE49-F238E27FC236}">
                <a16:creationId xmlns:a16="http://schemas.microsoft.com/office/drawing/2014/main" id="{64C55898-D889-AB16-7A18-0D8CAF91FF05}"/>
              </a:ext>
            </a:extLst>
          </p:cNvPr>
          <p:cNvSpPr txBox="1">
            <a:spLocks/>
          </p:cNvSpPr>
          <p:nvPr/>
        </p:nvSpPr>
        <p:spPr>
          <a:xfrm>
            <a:off x="329919" y="2042826"/>
            <a:ext cx="4398198" cy="3747180"/>
          </a:xfrm>
          <a:prstGeom prst="rect">
            <a:avLst/>
          </a:prstGeom>
        </p:spPr>
        <p:txBody>
          <a:bodyPr wrap="square" anchor="t" anchorCtr="0">
            <a:spAutoFit/>
          </a:bodyPr>
          <a:lstStyle>
            <a:lvl1pPr marL="0" indent="0" algn="l" defTabSz="914400" rtl="0" eaLnBrk="1" latinLnBrk="0" hangingPunct="1">
              <a:lnSpc>
                <a:spcPct val="100000"/>
              </a:lnSpc>
              <a:spcBef>
                <a:spcPts val="1000"/>
              </a:spcBef>
              <a:spcAft>
                <a:spcPts val="0"/>
              </a:spcAft>
              <a:buFont typeface="Arial" panose="020B0604020202020204" pitchFamily="34" charset="0"/>
              <a:buNone/>
              <a:defRPr sz="1200" b="0" i="0" kern="120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Vung tau city face several challenges after Covid-19:</a:t>
            </a:r>
          </a:p>
          <a:p>
            <a:pPr marL="171450" indent="-171450">
              <a:buFontTx/>
              <a:buChar char="-"/>
            </a:pPr>
            <a:r>
              <a:rPr lang="en-US" dirty="0"/>
              <a:t>Ecosystem</a:t>
            </a:r>
          </a:p>
          <a:p>
            <a:pPr marL="171450" indent="-171450">
              <a:buFontTx/>
              <a:buChar char="-"/>
            </a:pPr>
            <a:r>
              <a:rPr lang="en-US" dirty="0"/>
              <a:t>Tourism experience</a:t>
            </a:r>
          </a:p>
          <a:p>
            <a:pPr marL="171450" indent="-171450">
              <a:buFontTx/>
              <a:buChar char="-"/>
            </a:pPr>
            <a:r>
              <a:rPr lang="en-US" dirty="0"/>
              <a:t>Insufficient Employee</a:t>
            </a:r>
          </a:p>
          <a:p>
            <a:pPr marL="171450" indent="-171450">
              <a:buFontTx/>
              <a:buChar char="-"/>
            </a:pPr>
            <a:r>
              <a:rPr lang="en-US" dirty="0"/>
              <a:t>Business recovery </a:t>
            </a:r>
          </a:p>
          <a:p>
            <a:endParaRPr lang="en-US" dirty="0"/>
          </a:p>
          <a:p>
            <a:r>
              <a:rPr lang="en-US" dirty="0"/>
              <a:t>Used Technology: </a:t>
            </a:r>
          </a:p>
          <a:p>
            <a:pPr marL="171450" indent="-171450">
              <a:buFontTx/>
              <a:buChar char="-"/>
            </a:pPr>
            <a:r>
              <a:rPr lang="en-US" dirty="0"/>
              <a:t>Next </a:t>
            </a:r>
            <a:r>
              <a:rPr lang="en-US" dirty="0" err="1"/>
              <a:t>Js</a:t>
            </a:r>
            <a:r>
              <a:rPr lang="en-US" dirty="0"/>
              <a:t> (JavaScript framework for full stack development)</a:t>
            </a:r>
          </a:p>
          <a:p>
            <a:pPr marL="171450" indent="-171450">
              <a:buFontTx/>
              <a:buChar char="-"/>
            </a:pPr>
            <a:r>
              <a:rPr lang="en-US" dirty="0"/>
              <a:t>Tailwind CSS (CSS framework)</a:t>
            </a:r>
          </a:p>
          <a:p>
            <a:pPr marL="171450" indent="-171450">
              <a:buFontTx/>
              <a:buChar char="-"/>
            </a:pPr>
            <a:r>
              <a:rPr lang="en-US" dirty="0"/>
              <a:t>Firebase (database)</a:t>
            </a:r>
          </a:p>
          <a:p>
            <a:endParaRPr lang="en-US" dirty="0"/>
          </a:p>
          <a:p>
            <a:pPr marL="628639" lvl="1" indent="-171450">
              <a:buFontTx/>
              <a:buChar char="-"/>
            </a:pPr>
            <a:endParaRPr lang="en-US" dirty="0"/>
          </a:p>
        </p:txBody>
      </p:sp>
      <p:sp>
        <p:nvSpPr>
          <p:cNvPr id="7" name="Text Placeholder 3">
            <a:extLst>
              <a:ext uri="{FF2B5EF4-FFF2-40B4-BE49-F238E27FC236}">
                <a16:creationId xmlns:a16="http://schemas.microsoft.com/office/drawing/2014/main" id="{15201CDF-6945-42C3-AD64-D012A1E49AB1}"/>
              </a:ext>
            </a:extLst>
          </p:cNvPr>
          <p:cNvSpPr txBox="1">
            <a:spLocks/>
          </p:cNvSpPr>
          <p:nvPr/>
        </p:nvSpPr>
        <p:spPr>
          <a:xfrm>
            <a:off x="7428571" y="1465429"/>
            <a:ext cx="3534936" cy="5175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Flow Diagram Level 0</a:t>
            </a:r>
          </a:p>
        </p:txBody>
      </p:sp>
      <p:pic>
        <p:nvPicPr>
          <p:cNvPr id="9" name="Picture 8" descr="A black background with white rectangles and white text&#10;&#10;Description automatically generated">
            <a:extLst>
              <a:ext uri="{FF2B5EF4-FFF2-40B4-BE49-F238E27FC236}">
                <a16:creationId xmlns:a16="http://schemas.microsoft.com/office/drawing/2014/main" id="{9B8411F5-6B3F-ADEF-C56A-9AAC633C4F05}"/>
              </a:ext>
            </a:extLst>
          </p:cNvPr>
          <p:cNvPicPr>
            <a:picLocks noChangeAspect="1"/>
          </p:cNvPicPr>
          <p:nvPr/>
        </p:nvPicPr>
        <p:blipFill>
          <a:blip r:embed="rId3"/>
          <a:stretch>
            <a:fillRect/>
          </a:stretch>
        </p:blipFill>
        <p:spPr>
          <a:xfrm>
            <a:off x="5940625" y="2026377"/>
            <a:ext cx="6251375" cy="4146101"/>
          </a:xfrm>
          <a:prstGeom prst="rect">
            <a:avLst/>
          </a:prstGeom>
        </p:spPr>
      </p:pic>
    </p:spTree>
    <p:extLst>
      <p:ext uri="{BB962C8B-B14F-4D97-AF65-F5344CB8AC3E}">
        <p14:creationId xmlns:p14="http://schemas.microsoft.com/office/powerpoint/2010/main" val="2014553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1</a:t>
            </a:r>
          </a:p>
        </p:txBody>
      </p:sp>
      <p:sp>
        <p:nvSpPr>
          <p:cNvPr id="3" name="Subtitle 2">
            <a:extLst>
              <a:ext uri="{FF2B5EF4-FFF2-40B4-BE49-F238E27FC236}">
                <a16:creationId xmlns:a16="http://schemas.microsoft.com/office/drawing/2014/main" id="{2C88AE9D-1CFF-A447-8D28-8162C42315CB}"/>
              </a:ext>
            </a:extLst>
          </p:cNvPr>
          <p:cNvSpPr>
            <a:spLocks noGrp="1"/>
          </p:cNvSpPr>
          <p:nvPr>
            <p:ph type="subTitle" idx="1"/>
          </p:nvPr>
        </p:nvSpPr>
        <p:spPr>
          <a:xfrm>
            <a:off x="213360" y="1647351"/>
            <a:ext cx="4230736" cy="2154436"/>
          </a:xfrm>
        </p:spPr>
        <p:txBody>
          <a:bodyPr/>
          <a:lstStyle/>
          <a:p>
            <a:pPr marL="171450" indent="-171450">
              <a:buFontTx/>
              <a:buChar char="-"/>
            </a:pPr>
            <a:r>
              <a:rPr lang="en-US" b="1" dirty="0"/>
              <a:t>Home Page</a:t>
            </a:r>
            <a:r>
              <a:rPr lang="en-US" dirty="0"/>
              <a:t>: Landing page to highlight scenes</a:t>
            </a:r>
          </a:p>
          <a:p>
            <a:pPr marL="171450" indent="-171450">
              <a:buFontTx/>
              <a:buChar char="-"/>
            </a:pPr>
            <a:r>
              <a:rPr lang="en-US" b="1" dirty="0"/>
              <a:t>Attraction Section</a:t>
            </a:r>
            <a:r>
              <a:rPr lang="en-US" dirty="0"/>
              <a:t>: Showcasing the city’s attractions </a:t>
            </a:r>
          </a:p>
          <a:p>
            <a:pPr marL="171450" indent="-171450">
              <a:buFontTx/>
              <a:buChar char="-"/>
            </a:pPr>
            <a:r>
              <a:rPr lang="en-US" b="1" dirty="0"/>
              <a:t>Pollution section: </a:t>
            </a:r>
            <a:r>
              <a:rPr lang="en-US" dirty="0"/>
              <a:t>Where scenes are compared</a:t>
            </a:r>
          </a:p>
          <a:p>
            <a:pPr marL="171450" indent="-171450">
              <a:buFontTx/>
              <a:buChar char="-"/>
            </a:pPr>
            <a:r>
              <a:rPr lang="en-US" b="1" dirty="0"/>
              <a:t>Activities and Events</a:t>
            </a:r>
            <a:r>
              <a:rPr lang="en-US" dirty="0"/>
              <a:t>: Calendar of upcoming events</a:t>
            </a:r>
          </a:p>
          <a:p>
            <a:pPr marL="171450" indent="-171450">
              <a:buFontTx/>
              <a:buChar char="-"/>
            </a:pPr>
            <a:r>
              <a:rPr lang="en-US" b="1" dirty="0"/>
              <a:t>Local Insights: </a:t>
            </a:r>
            <a:r>
              <a:rPr lang="en-US" dirty="0"/>
              <a:t>highlight experience </a:t>
            </a:r>
          </a:p>
          <a:p>
            <a:pPr marL="171450" indent="-171450">
              <a:buFontTx/>
              <a:buChar char="-"/>
            </a:pPr>
            <a:r>
              <a:rPr lang="en-US" b="1" dirty="0"/>
              <a:t>Travel Tips: </a:t>
            </a:r>
            <a:r>
              <a:rPr lang="en-US" dirty="0"/>
              <a:t>Practical advice for visitors</a:t>
            </a:r>
          </a:p>
          <a:p>
            <a:pPr marL="171450" indent="-171450">
              <a:buFontTx/>
              <a:buChar char="-"/>
            </a:pPr>
            <a:endParaRPr lang="en-US" dirty="0"/>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a:xfrm>
            <a:off x="430280" y="1180840"/>
            <a:ext cx="9687754" cy="517525"/>
          </a:xfrm>
        </p:spPr>
        <p:txBody>
          <a:bodyPr/>
          <a:lstStyle/>
          <a:p>
            <a:r>
              <a:rPr lang="en-US" dirty="0"/>
              <a:t>Design outline</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r>
              <a:rPr lang="en-US" dirty="0"/>
              <a:t>Thanh Minh</a:t>
            </a:r>
          </a:p>
        </p:txBody>
      </p:sp>
      <p:pic>
        <p:nvPicPr>
          <p:cNvPr id="7" name="Picture 6" descr="A diagram of a company&#10;&#10;Description automatically generated">
            <a:extLst>
              <a:ext uri="{FF2B5EF4-FFF2-40B4-BE49-F238E27FC236}">
                <a16:creationId xmlns:a16="http://schemas.microsoft.com/office/drawing/2014/main" id="{CCA70EB7-EF3D-C34B-DD65-A0F8E6A0E198}"/>
              </a:ext>
            </a:extLst>
          </p:cNvPr>
          <p:cNvPicPr>
            <a:picLocks noChangeAspect="1"/>
          </p:cNvPicPr>
          <p:nvPr/>
        </p:nvPicPr>
        <p:blipFill>
          <a:blip r:embed="rId3"/>
          <a:stretch>
            <a:fillRect/>
          </a:stretch>
        </p:blipFill>
        <p:spPr>
          <a:xfrm>
            <a:off x="3590656" y="1483126"/>
            <a:ext cx="7716098" cy="4852747"/>
          </a:xfrm>
          <a:prstGeom prst="rect">
            <a:avLst/>
          </a:prstGeom>
        </p:spPr>
      </p:pic>
      <p:sp>
        <p:nvSpPr>
          <p:cNvPr id="6" name="Subtitle 2">
            <a:extLst>
              <a:ext uri="{FF2B5EF4-FFF2-40B4-BE49-F238E27FC236}">
                <a16:creationId xmlns:a16="http://schemas.microsoft.com/office/drawing/2014/main" id="{08B0B2F5-4D76-7143-AB1F-E4916EB19E5F}"/>
              </a:ext>
            </a:extLst>
          </p:cNvPr>
          <p:cNvSpPr txBox="1">
            <a:spLocks/>
          </p:cNvSpPr>
          <p:nvPr/>
        </p:nvSpPr>
        <p:spPr>
          <a:xfrm>
            <a:off x="5320994" y="1120414"/>
            <a:ext cx="9687754" cy="276999"/>
          </a:xfrm>
          <a:prstGeom prst="rect">
            <a:avLst/>
          </a:prstGeom>
        </p:spPr>
        <p:txBody>
          <a:bodyPr wrap="square" anchor="t" anchorCtr="0">
            <a:spAutoFit/>
          </a:bodyPr>
          <a:lstStyle>
            <a:lvl1pPr marL="0" indent="0" algn="l" defTabSz="914400" rtl="0" eaLnBrk="1" latinLnBrk="0" hangingPunct="1">
              <a:lnSpc>
                <a:spcPct val="100000"/>
              </a:lnSpc>
              <a:spcBef>
                <a:spcPts val="1000"/>
              </a:spcBef>
              <a:spcAft>
                <a:spcPts val="0"/>
              </a:spcAft>
              <a:buFont typeface="Arial" panose="020B0604020202020204" pitchFamily="34" charset="0"/>
              <a:buNone/>
              <a:defRPr sz="1200" b="0" i="0" kern="1200" cap="none" baseline="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189"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t>DFD level 1</a:t>
            </a:r>
            <a:endParaRPr lang="en-US" b="1" dirty="0"/>
          </a:p>
        </p:txBody>
      </p:sp>
    </p:spTree>
    <p:extLst>
      <p:ext uri="{BB962C8B-B14F-4D97-AF65-F5344CB8AC3E}">
        <p14:creationId xmlns:p14="http://schemas.microsoft.com/office/powerpoint/2010/main" val="3041158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1</a:t>
            </a:r>
          </a:p>
        </p:txBody>
      </p:sp>
      <p:sp>
        <p:nvSpPr>
          <p:cNvPr id="3" name="Subtitle 2">
            <a:extLst>
              <a:ext uri="{FF2B5EF4-FFF2-40B4-BE49-F238E27FC236}">
                <a16:creationId xmlns:a16="http://schemas.microsoft.com/office/drawing/2014/main" id="{2C88AE9D-1CFF-A447-8D28-8162C42315CB}"/>
              </a:ext>
            </a:extLst>
          </p:cNvPr>
          <p:cNvSpPr>
            <a:spLocks noGrp="1"/>
          </p:cNvSpPr>
          <p:nvPr>
            <p:ph type="subTitle" idx="1"/>
          </p:nvPr>
        </p:nvSpPr>
        <p:spPr>
          <a:xfrm>
            <a:off x="430281" y="1559579"/>
            <a:ext cx="4324599" cy="1841530"/>
          </a:xfrm>
        </p:spPr>
        <p:txBody>
          <a:bodyPr/>
          <a:lstStyle/>
          <a:p>
            <a:r>
              <a:rPr lang="en-US" b="1" dirty="0"/>
              <a:t>Benefits of Technology</a:t>
            </a:r>
          </a:p>
          <a:p>
            <a:pPr marL="171450" indent="-171450">
              <a:buFontTx/>
              <a:buChar char="-"/>
            </a:pPr>
            <a:r>
              <a:rPr lang="en-US" dirty="0"/>
              <a:t>SEO (Next JS – Server-Side Rendering) </a:t>
            </a:r>
          </a:p>
          <a:p>
            <a:pPr marL="171450" indent="-171450">
              <a:buFontTx/>
              <a:buChar char="-"/>
            </a:pPr>
            <a:r>
              <a:rPr lang="en-US" dirty="0"/>
              <a:t>Lightweight Web Application (Next JS , Tailwind)</a:t>
            </a:r>
          </a:p>
          <a:p>
            <a:pPr marL="171450" indent="-171450">
              <a:buFontTx/>
              <a:buChar char="-"/>
            </a:pPr>
            <a:r>
              <a:rPr lang="en-US" dirty="0"/>
              <a:t>Ease to use with good documentation (Fire Base)</a:t>
            </a:r>
          </a:p>
          <a:p>
            <a:pPr marL="171450" indent="-171450">
              <a:buFontTx/>
              <a:buChar char="-"/>
            </a:pPr>
            <a:r>
              <a:rPr lang="en-US" dirty="0"/>
              <a:t>Real Time (Fire Base)</a:t>
            </a:r>
          </a:p>
          <a:p>
            <a:pPr marL="171450" indent="-171450">
              <a:buFontTx/>
              <a:buChar char="-"/>
            </a:pPr>
            <a:r>
              <a:rPr lang="en-US" dirty="0"/>
              <a:t>Security (Next JS – libraries and Fire Base Authentication)</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r>
              <a:rPr lang="en-US" dirty="0"/>
              <a:t>Thanh Minh</a:t>
            </a:r>
          </a:p>
        </p:txBody>
      </p:sp>
      <p:pic>
        <p:nvPicPr>
          <p:cNvPr id="7" name="Picture 6" descr="A diagram of different colored circles">
            <a:extLst>
              <a:ext uri="{FF2B5EF4-FFF2-40B4-BE49-F238E27FC236}">
                <a16:creationId xmlns:a16="http://schemas.microsoft.com/office/drawing/2014/main" id="{6BFC5855-F3A5-1B87-1BE5-435978EB3780}"/>
              </a:ext>
            </a:extLst>
          </p:cNvPr>
          <p:cNvPicPr>
            <a:picLocks noChangeAspect="1"/>
          </p:cNvPicPr>
          <p:nvPr/>
        </p:nvPicPr>
        <p:blipFill>
          <a:blip r:embed="rId3"/>
          <a:stretch>
            <a:fillRect/>
          </a:stretch>
        </p:blipFill>
        <p:spPr>
          <a:xfrm>
            <a:off x="5013816" y="1838680"/>
            <a:ext cx="7110574" cy="4337960"/>
          </a:xfrm>
          <a:prstGeom prst="rect">
            <a:avLst/>
          </a:prstGeom>
        </p:spPr>
      </p:pic>
      <p:sp>
        <p:nvSpPr>
          <p:cNvPr id="9" name="Text Placeholder 8">
            <a:extLst>
              <a:ext uri="{FF2B5EF4-FFF2-40B4-BE49-F238E27FC236}">
                <a16:creationId xmlns:a16="http://schemas.microsoft.com/office/drawing/2014/main" id="{0BBC2B9D-0AC8-0A9E-D96D-4AAC021D766B}"/>
              </a:ext>
            </a:extLst>
          </p:cNvPr>
          <p:cNvSpPr>
            <a:spLocks noGrp="1"/>
          </p:cNvSpPr>
          <p:nvPr>
            <p:ph type="body" sz="quarter" idx="10"/>
          </p:nvPr>
        </p:nvSpPr>
        <p:spPr>
          <a:xfrm>
            <a:off x="5013816" y="1420684"/>
            <a:ext cx="9687754" cy="517525"/>
          </a:xfrm>
        </p:spPr>
        <p:txBody>
          <a:bodyPr/>
          <a:lstStyle/>
          <a:p>
            <a:r>
              <a:rPr lang="en-US" dirty="0"/>
              <a:t>DFD level 2</a:t>
            </a:r>
            <a:endParaRPr lang="vi-VN" dirty="0"/>
          </a:p>
        </p:txBody>
      </p:sp>
      <p:sp>
        <p:nvSpPr>
          <p:cNvPr id="4" name="Text Placeholder 8">
            <a:extLst>
              <a:ext uri="{FF2B5EF4-FFF2-40B4-BE49-F238E27FC236}">
                <a16:creationId xmlns:a16="http://schemas.microsoft.com/office/drawing/2014/main" id="{0A07E572-C37D-6B69-94C8-A3C01FE1E643}"/>
              </a:ext>
            </a:extLst>
          </p:cNvPr>
          <p:cNvSpPr txBox="1">
            <a:spLocks/>
          </p:cNvSpPr>
          <p:nvPr/>
        </p:nvSpPr>
        <p:spPr>
          <a:xfrm>
            <a:off x="430281" y="1579918"/>
            <a:ext cx="3814223" cy="5175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vi-VN" dirty="0"/>
          </a:p>
        </p:txBody>
      </p:sp>
    </p:spTree>
    <p:extLst>
      <p:ext uri="{BB962C8B-B14F-4D97-AF65-F5344CB8AC3E}">
        <p14:creationId xmlns:p14="http://schemas.microsoft.com/office/powerpoint/2010/main" val="2765801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1</a:t>
            </a:r>
          </a:p>
        </p:txBody>
      </p:sp>
      <p:sp>
        <p:nvSpPr>
          <p:cNvPr id="3" name="Subtitle 2">
            <a:extLst>
              <a:ext uri="{FF2B5EF4-FFF2-40B4-BE49-F238E27FC236}">
                <a16:creationId xmlns:a16="http://schemas.microsoft.com/office/drawing/2014/main" id="{2C88AE9D-1CFF-A447-8D28-8162C42315CB}"/>
              </a:ext>
            </a:extLst>
          </p:cNvPr>
          <p:cNvSpPr>
            <a:spLocks noGrp="1"/>
          </p:cNvSpPr>
          <p:nvPr>
            <p:ph type="subTitle" idx="1"/>
          </p:nvPr>
        </p:nvSpPr>
        <p:spPr>
          <a:xfrm>
            <a:off x="865178" y="1767614"/>
            <a:ext cx="3249622" cy="1841530"/>
          </a:xfrm>
        </p:spPr>
        <p:txBody>
          <a:bodyPr/>
          <a:lstStyle/>
          <a:p>
            <a:pPr marL="171450" indent="-171450">
              <a:buFontTx/>
              <a:buChar char="-"/>
            </a:pPr>
            <a:r>
              <a:rPr lang="en-US" dirty="0"/>
              <a:t>Access and Equity</a:t>
            </a:r>
          </a:p>
          <a:p>
            <a:pPr marL="171450" indent="-171450">
              <a:buFontTx/>
              <a:buChar char="-"/>
            </a:pPr>
            <a:r>
              <a:rPr lang="en-US" dirty="0"/>
              <a:t>Appropriateness</a:t>
            </a:r>
          </a:p>
          <a:p>
            <a:pPr marL="171450" indent="-171450">
              <a:buFontTx/>
              <a:buChar char="-"/>
            </a:pPr>
            <a:r>
              <a:rPr lang="en-US" dirty="0"/>
              <a:t>Affordability</a:t>
            </a:r>
          </a:p>
          <a:p>
            <a:pPr marL="171450" indent="-171450">
              <a:buFontTx/>
              <a:buChar char="-"/>
            </a:pPr>
            <a:r>
              <a:rPr lang="en-US" dirty="0"/>
              <a:t>Environmental Health</a:t>
            </a:r>
          </a:p>
          <a:p>
            <a:pPr marL="171450" indent="-171450">
              <a:buFontTx/>
              <a:buChar char="-"/>
            </a:pPr>
            <a:r>
              <a:rPr lang="en-US" dirty="0"/>
              <a:t>Sustainable Livelihoods</a:t>
            </a:r>
          </a:p>
          <a:p>
            <a:pPr marL="171450" indent="-171450">
              <a:buFontTx/>
              <a:buChar char="-"/>
            </a:pPr>
            <a:endParaRPr lang="en-US" dirty="0"/>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a:xfrm>
            <a:off x="748695" y="3510600"/>
            <a:ext cx="9687754" cy="517525"/>
          </a:xfrm>
        </p:spPr>
        <p:txBody>
          <a:bodyPr/>
          <a:lstStyle/>
          <a:p>
            <a:r>
              <a:rPr lang="en-US" dirty="0"/>
              <a:t>Estimation of the design budget</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r>
              <a:rPr lang="en-US" dirty="0"/>
              <a:t>Thanh Minh</a:t>
            </a:r>
          </a:p>
        </p:txBody>
      </p:sp>
      <p:sp>
        <p:nvSpPr>
          <p:cNvPr id="6" name="Text Placeholder 3">
            <a:extLst>
              <a:ext uri="{FF2B5EF4-FFF2-40B4-BE49-F238E27FC236}">
                <a16:creationId xmlns:a16="http://schemas.microsoft.com/office/drawing/2014/main" id="{4A9D3857-C4B4-7A66-9EC1-4473686A8C1B}"/>
              </a:ext>
            </a:extLst>
          </p:cNvPr>
          <p:cNvSpPr txBox="1">
            <a:spLocks/>
          </p:cNvSpPr>
          <p:nvPr/>
        </p:nvSpPr>
        <p:spPr>
          <a:xfrm>
            <a:off x="865178" y="1302755"/>
            <a:ext cx="6461173" cy="5175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Benefits</a:t>
            </a:r>
          </a:p>
        </p:txBody>
      </p:sp>
      <p:graphicFrame>
        <p:nvGraphicFramePr>
          <p:cNvPr id="8" name="Table 8">
            <a:extLst>
              <a:ext uri="{FF2B5EF4-FFF2-40B4-BE49-F238E27FC236}">
                <a16:creationId xmlns:a16="http://schemas.microsoft.com/office/drawing/2014/main" id="{ECF4154D-30C0-F511-FCD3-9D70B4917994}"/>
              </a:ext>
            </a:extLst>
          </p:cNvPr>
          <p:cNvGraphicFramePr>
            <a:graphicFrameLocks noGrp="1"/>
          </p:cNvGraphicFramePr>
          <p:nvPr>
            <p:extLst>
              <p:ext uri="{D42A27DB-BD31-4B8C-83A1-F6EECF244321}">
                <p14:modId xmlns:p14="http://schemas.microsoft.com/office/powerpoint/2010/main" val="2867558977"/>
              </p:ext>
            </p:extLst>
          </p:nvPr>
        </p:nvGraphicFramePr>
        <p:xfrm>
          <a:off x="865178" y="4021338"/>
          <a:ext cx="7577782" cy="1854200"/>
        </p:xfrm>
        <a:graphic>
          <a:graphicData uri="http://schemas.openxmlformats.org/drawingml/2006/table">
            <a:tbl>
              <a:tblPr firstRow="1" bandRow="1">
                <a:tableStyleId>{5C22544A-7EE6-4342-B048-85BDC9FD1C3A}</a:tableStyleId>
              </a:tblPr>
              <a:tblGrid>
                <a:gridCol w="5098742">
                  <a:extLst>
                    <a:ext uri="{9D8B030D-6E8A-4147-A177-3AD203B41FA5}">
                      <a16:colId xmlns:a16="http://schemas.microsoft.com/office/drawing/2014/main" val="3785239642"/>
                    </a:ext>
                  </a:extLst>
                </a:gridCol>
                <a:gridCol w="2479040">
                  <a:extLst>
                    <a:ext uri="{9D8B030D-6E8A-4147-A177-3AD203B41FA5}">
                      <a16:colId xmlns:a16="http://schemas.microsoft.com/office/drawing/2014/main" val="3112764055"/>
                    </a:ext>
                  </a:extLst>
                </a:gridCol>
              </a:tblGrid>
              <a:tr h="370840">
                <a:tc>
                  <a:txBody>
                    <a:bodyPr/>
                    <a:lstStyle/>
                    <a:p>
                      <a:pPr algn="ctr"/>
                      <a:r>
                        <a:rPr lang="en-US" sz="1200" dirty="0"/>
                        <a:t>Technology</a:t>
                      </a:r>
                      <a:endParaRPr lang="vi-VN" sz="1200" dirty="0"/>
                    </a:p>
                  </a:txBody>
                  <a:tcPr anchor="ctr"/>
                </a:tc>
                <a:tc>
                  <a:txBody>
                    <a:bodyPr/>
                    <a:lstStyle/>
                    <a:p>
                      <a:pPr algn="ctr"/>
                      <a:r>
                        <a:rPr lang="en-US" sz="1200" dirty="0"/>
                        <a:t>Cost</a:t>
                      </a:r>
                      <a:endParaRPr lang="vi-VN" sz="1200" dirty="0"/>
                    </a:p>
                  </a:txBody>
                  <a:tcPr anchor="ctr"/>
                </a:tc>
                <a:extLst>
                  <a:ext uri="{0D108BD9-81ED-4DB2-BD59-A6C34878D82A}">
                    <a16:rowId xmlns:a16="http://schemas.microsoft.com/office/drawing/2014/main" val="3919264956"/>
                  </a:ext>
                </a:extLst>
              </a:tr>
              <a:tr h="370840">
                <a:tc>
                  <a:txBody>
                    <a:bodyPr/>
                    <a:lstStyle/>
                    <a:p>
                      <a:r>
                        <a:rPr lang="en-US" sz="1200" dirty="0"/>
                        <a:t>Web Development Technology (Front End)</a:t>
                      </a:r>
                      <a:endParaRPr lang="vi-VN" sz="1200" dirty="0"/>
                    </a:p>
                  </a:txBody>
                  <a:tcPr anchor="ctr"/>
                </a:tc>
                <a:tc>
                  <a:txBody>
                    <a:bodyPr/>
                    <a:lstStyle/>
                    <a:p>
                      <a:pPr algn="ctr"/>
                      <a:r>
                        <a:rPr lang="en-US" sz="1200" dirty="0"/>
                        <a:t>$3,000 - $7,000</a:t>
                      </a:r>
                      <a:endParaRPr lang="vi-VN" sz="1200" dirty="0"/>
                    </a:p>
                  </a:txBody>
                  <a:tcPr anchor="ctr"/>
                </a:tc>
                <a:extLst>
                  <a:ext uri="{0D108BD9-81ED-4DB2-BD59-A6C34878D82A}">
                    <a16:rowId xmlns:a16="http://schemas.microsoft.com/office/drawing/2014/main" val="3689015171"/>
                  </a:ext>
                </a:extLst>
              </a:tr>
              <a:tr h="370840">
                <a:tc>
                  <a:txBody>
                    <a:bodyPr/>
                    <a:lstStyle/>
                    <a:p>
                      <a:r>
                        <a:rPr lang="en-US" sz="1200" dirty="0"/>
                        <a:t>Back End (Staff, technology)</a:t>
                      </a:r>
                      <a:endParaRPr lang="vi-VN" sz="1200" dirty="0"/>
                    </a:p>
                  </a:txBody>
                  <a:tcPr anchor="ctr"/>
                </a:tc>
                <a:tc>
                  <a:txBody>
                    <a:bodyPr/>
                    <a:lstStyle/>
                    <a:p>
                      <a:pPr algn="ctr"/>
                      <a:r>
                        <a:rPr lang="en-US" sz="1200" dirty="0"/>
                        <a:t>At least $5,000</a:t>
                      </a:r>
                      <a:endParaRPr lang="vi-VN" sz="1200" dirty="0"/>
                    </a:p>
                  </a:txBody>
                  <a:tcPr anchor="ctr"/>
                </a:tc>
                <a:extLst>
                  <a:ext uri="{0D108BD9-81ED-4DB2-BD59-A6C34878D82A}">
                    <a16:rowId xmlns:a16="http://schemas.microsoft.com/office/drawing/2014/main" val="1636471516"/>
                  </a:ext>
                </a:extLst>
              </a:tr>
              <a:tr h="370840">
                <a:tc>
                  <a:txBody>
                    <a:bodyPr/>
                    <a:lstStyle/>
                    <a:p>
                      <a:r>
                        <a:rPr lang="en-US" sz="1200" dirty="0"/>
                        <a:t>Firebase</a:t>
                      </a:r>
                      <a:endParaRPr lang="vi-VN" sz="1200" dirty="0"/>
                    </a:p>
                  </a:txBody>
                  <a:tcPr anchor="ctr"/>
                </a:tc>
                <a:tc>
                  <a:txBody>
                    <a:bodyPr/>
                    <a:lstStyle/>
                    <a:p>
                      <a:pPr algn="ctr"/>
                      <a:r>
                        <a:rPr lang="en-US" sz="1200" dirty="0"/>
                        <a:t>Pay as go ($0.12/GB)</a:t>
                      </a:r>
                      <a:endParaRPr lang="vi-VN" sz="1200" dirty="0"/>
                    </a:p>
                  </a:txBody>
                  <a:tcPr anchor="ctr"/>
                </a:tc>
                <a:extLst>
                  <a:ext uri="{0D108BD9-81ED-4DB2-BD59-A6C34878D82A}">
                    <a16:rowId xmlns:a16="http://schemas.microsoft.com/office/drawing/2014/main" val="4267921518"/>
                  </a:ext>
                </a:extLst>
              </a:tr>
              <a:tr h="370840">
                <a:tc>
                  <a:txBody>
                    <a:bodyPr/>
                    <a:lstStyle/>
                    <a:p>
                      <a:r>
                        <a:rPr lang="en-US" sz="1200" dirty="0"/>
                        <a:t>Digital Marketing </a:t>
                      </a:r>
                      <a:endParaRPr lang="vi-VN" sz="1200" dirty="0"/>
                    </a:p>
                  </a:txBody>
                  <a:tcPr anchor="ctr"/>
                </a:tc>
                <a:tc>
                  <a:txBody>
                    <a:bodyPr/>
                    <a:lstStyle/>
                    <a:p>
                      <a:pPr algn="ctr"/>
                      <a:r>
                        <a:rPr lang="en-US" sz="1200" dirty="0"/>
                        <a:t>$4,000 - $7,000</a:t>
                      </a:r>
                      <a:endParaRPr lang="vi-VN" sz="1200" dirty="0"/>
                    </a:p>
                  </a:txBody>
                  <a:tcPr anchor="ctr"/>
                </a:tc>
                <a:extLst>
                  <a:ext uri="{0D108BD9-81ED-4DB2-BD59-A6C34878D82A}">
                    <a16:rowId xmlns:a16="http://schemas.microsoft.com/office/drawing/2014/main" val="2345782002"/>
                  </a:ext>
                </a:extLst>
              </a:tr>
            </a:tbl>
          </a:graphicData>
        </a:graphic>
      </p:graphicFrame>
      <p:sp>
        <p:nvSpPr>
          <p:cNvPr id="9" name="TextBox 8">
            <a:extLst>
              <a:ext uri="{FF2B5EF4-FFF2-40B4-BE49-F238E27FC236}">
                <a16:creationId xmlns:a16="http://schemas.microsoft.com/office/drawing/2014/main" id="{E4888601-9EBC-9685-F068-D17915877ED8}"/>
              </a:ext>
            </a:extLst>
          </p:cNvPr>
          <p:cNvSpPr txBox="1"/>
          <p:nvPr/>
        </p:nvSpPr>
        <p:spPr>
          <a:xfrm>
            <a:off x="3908848" y="5966723"/>
            <a:ext cx="4115678" cy="276999"/>
          </a:xfrm>
          <a:prstGeom prst="rect">
            <a:avLst/>
          </a:prstGeom>
          <a:noFill/>
        </p:spPr>
        <p:txBody>
          <a:bodyPr wrap="none" rtlCol="0">
            <a:spAutoFit/>
          </a:bodyPr>
          <a:lstStyle/>
          <a:p>
            <a:r>
              <a:rPr lang="en-US" sz="1200" dirty="0"/>
              <a:t>Total cost (Minimum):                               $12,100 -$19,100</a:t>
            </a:r>
            <a:endParaRPr lang="vi-VN" sz="1200" dirty="0"/>
          </a:p>
        </p:txBody>
      </p:sp>
    </p:spTree>
    <p:extLst>
      <p:ext uri="{BB962C8B-B14F-4D97-AF65-F5344CB8AC3E}">
        <p14:creationId xmlns:p14="http://schemas.microsoft.com/office/powerpoint/2010/main" val="3528810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48FFD-6873-794A-ADE2-400553DFE1DC}"/>
              </a:ext>
            </a:extLst>
          </p:cNvPr>
          <p:cNvSpPr>
            <a:spLocks noGrp="1"/>
          </p:cNvSpPr>
          <p:nvPr>
            <p:ph type="ctrTitle"/>
          </p:nvPr>
        </p:nvSpPr>
        <p:spPr/>
        <p:txBody>
          <a:bodyPr/>
          <a:lstStyle/>
          <a:p>
            <a:r>
              <a:rPr lang="en-US" dirty="0"/>
              <a:t>Design idea/concept 2</a:t>
            </a:r>
          </a:p>
        </p:txBody>
      </p:sp>
      <p:sp>
        <p:nvSpPr>
          <p:cNvPr id="3" name="Subtitle 2">
            <a:extLst>
              <a:ext uri="{FF2B5EF4-FFF2-40B4-BE49-F238E27FC236}">
                <a16:creationId xmlns:a16="http://schemas.microsoft.com/office/drawing/2014/main" id="{2C88AE9D-1CFF-A447-8D28-8162C42315C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9E99D8B-D692-FE44-87F0-976CF98B329E}"/>
              </a:ext>
            </a:extLst>
          </p:cNvPr>
          <p:cNvSpPr>
            <a:spLocks noGrp="1"/>
          </p:cNvSpPr>
          <p:nvPr>
            <p:ph type="body" sz="quarter" idx="10"/>
          </p:nvPr>
        </p:nvSpPr>
        <p:spPr/>
        <p:txBody>
          <a:bodyPr/>
          <a:lstStyle/>
          <a:p>
            <a:r>
              <a:rPr lang="en-US" dirty="0"/>
              <a:t>Learning issue/problem</a:t>
            </a:r>
          </a:p>
        </p:txBody>
      </p:sp>
      <p:sp>
        <p:nvSpPr>
          <p:cNvPr id="5" name="Text Placeholder 4">
            <a:extLst>
              <a:ext uri="{FF2B5EF4-FFF2-40B4-BE49-F238E27FC236}">
                <a16:creationId xmlns:a16="http://schemas.microsoft.com/office/drawing/2014/main" id="{02DC0396-78AF-EE49-B32E-876FA937225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016263913"/>
      </p:ext>
    </p:extLst>
  </p:cSld>
  <p:clrMapOvr>
    <a:masterClrMapping/>
  </p:clrMapOvr>
</p:sld>
</file>

<file path=ppt/theme/theme1.xml><?xml version="1.0" encoding="utf-8"?>
<a:theme xmlns:a="http://schemas.openxmlformats.org/drawingml/2006/main" name="Swinburne">
  <a:themeElements>
    <a:clrScheme name="Swinburne">
      <a:dk1>
        <a:srgbClr val="000000"/>
      </a:dk1>
      <a:lt1>
        <a:sysClr val="window" lastClr="FFFFFF"/>
      </a:lt1>
      <a:dk2>
        <a:srgbClr val="3D3A3B"/>
      </a:dk2>
      <a:lt2>
        <a:srgbClr val="E7E7E8"/>
      </a:lt2>
      <a:accent1>
        <a:srgbClr val="3D3A3B"/>
      </a:accent1>
      <a:accent2>
        <a:srgbClr val="E7E7E8"/>
      </a:accent2>
      <a:accent3>
        <a:srgbClr val="A5A5A5"/>
      </a:accent3>
      <a:accent4>
        <a:srgbClr val="BFBFBF"/>
      </a:accent4>
      <a:accent5>
        <a:srgbClr val="D8D8D8"/>
      </a:accent5>
      <a:accent6>
        <a:srgbClr val="F2F2F2"/>
      </a:accent6>
      <a:hlink>
        <a:srgbClr val="0563C1"/>
      </a:hlink>
      <a:folHlink>
        <a:srgbClr val="954F72"/>
      </a:folHlink>
    </a:clrScheme>
    <a:fontScheme name="SwinburneFonts">
      <a:majorFont>
        <a:latin typeface="Barlow Light"/>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nburne" id="{2F5F439F-722C-4FD2-84ED-4D1CD1AFAB38}" vid="{5462BE9E-DCA2-451B-A3C6-85FCFC982355}"/>
    </a:ext>
  </a:extLst>
</a:theme>
</file>

<file path=ppt/theme/theme2.xml><?xml version="1.0" encoding="utf-8"?>
<a:theme xmlns:a="http://schemas.openxmlformats.org/drawingml/2006/main" name="Swinburne - Light">
  <a:themeElements>
    <a:clrScheme name="Swinburne">
      <a:dk1>
        <a:srgbClr val="000000"/>
      </a:dk1>
      <a:lt1>
        <a:sysClr val="window" lastClr="FFFFFF"/>
      </a:lt1>
      <a:dk2>
        <a:srgbClr val="212121"/>
      </a:dk2>
      <a:lt2>
        <a:srgbClr val="FFFFFF"/>
      </a:lt2>
      <a:accent1>
        <a:srgbClr val="DC2D27"/>
      </a:accent1>
      <a:accent2>
        <a:srgbClr val="00B3EF"/>
      </a:accent2>
      <a:accent3>
        <a:srgbClr val="85C441"/>
      </a:accent3>
      <a:accent4>
        <a:srgbClr val="FDB945"/>
      </a:accent4>
      <a:accent5>
        <a:srgbClr val="882786"/>
      </a:accent5>
      <a:accent6>
        <a:srgbClr val="00BED8"/>
      </a:accent6>
      <a:hlink>
        <a:srgbClr val="006098"/>
      </a:hlink>
      <a:folHlink>
        <a:srgbClr val="006098"/>
      </a:folHlink>
    </a:clrScheme>
    <a:fontScheme name="Swinburne Font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nburneTemplate-Standard.potx [Read-Only]" id="{756BC337-38CE-44BA-B896-85768D508A04}" vid="{9554A963-9F5C-4F0C-9853-3723F7E40F3B}"/>
    </a:ext>
  </a:extLst>
</a:theme>
</file>

<file path=ppt/theme/theme3.xml><?xml version="1.0" encoding="utf-8"?>
<a:theme xmlns:a="http://schemas.openxmlformats.org/drawingml/2006/main" name="Swinburne - Colourful Titles">
  <a:themeElements>
    <a:clrScheme name="Swinburne">
      <a:dk1>
        <a:srgbClr val="000000"/>
      </a:dk1>
      <a:lt1>
        <a:sysClr val="window" lastClr="FFFFFF"/>
      </a:lt1>
      <a:dk2>
        <a:srgbClr val="212121"/>
      </a:dk2>
      <a:lt2>
        <a:srgbClr val="FFFFFF"/>
      </a:lt2>
      <a:accent1>
        <a:srgbClr val="DC2D27"/>
      </a:accent1>
      <a:accent2>
        <a:srgbClr val="00B3EF"/>
      </a:accent2>
      <a:accent3>
        <a:srgbClr val="85C441"/>
      </a:accent3>
      <a:accent4>
        <a:srgbClr val="FDB945"/>
      </a:accent4>
      <a:accent5>
        <a:srgbClr val="882786"/>
      </a:accent5>
      <a:accent6>
        <a:srgbClr val="00BED8"/>
      </a:accent6>
      <a:hlink>
        <a:srgbClr val="006098"/>
      </a:hlink>
      <a:folHlink>
        <a:srgbClr val="006098"/>
      </a:folHlink>
    </a:clrScheme>
    <a:fontScheme name="Swinburne Font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nburneTemplate-Standard.potx [Read-Only]" id="{756BC337-38CE-44BA-B896-85768D508A04}" vid="{CC3D3B01-8BE9-4307-AD09-768CABEC5801}"/>
    </a:ext>
  </a:extLst>
</a:theme>
</file>

<file path=ppt/theme/theme4.xml><?xml version="1.0" encoding="utf-8"?>
<a:theme xmlns:a="http://schemas.openxmlformats.org/drawingml/2006/main" name="Swinburne - Dark">
  <a:themeElements>
    <a:clrScheme name="Swinburne">
      <a:dk1>
        <a:srgbClr val="000000"/>
      </a:dk1>
      <a:lt1>
        <a:sysClr val="window" lastClr="FFFFFF"/>
      </a:lt1>
      <a:dk2>
        <a:srgbClr val="212121"/>
      </a:dk2>
      <a:lt2>
        <a:srgbClr val="FFFFFF"/>
      </a:lt2>
      <a:accent1>
        <a:srgbClr val="DC2D27"/>
      </a:accent1>
      <a:accent2>
        <a:srgbClr val="00B3EF"/>
      </a:accent2>
      <a:accent3>
        <a:srgbClr val="85C441"/>
      </a:accent3>
      <a:accent4>
        <a:srgbClr val="FDB945"/>
      </a:accent4>
      <a:accent5>
        <a:srgbClr val="882786"/>
      </a:accent5>
      <a:accent6>
        <a:srgbClr val="00BED8"/>
      </a:accent6>
      <a:hlink>
        <a:srgbClr val="006098"/>
      </a:hlink>
      <a:folHlink>
        <a:srgbClr val="006098"/>
      </a:folHlink>
    </a:clrScheme>
    <a:fontScheme name="Swinburne Font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nburne-wide-PPT-Template_JF" id="{EFF4B9AF-445E-B24D-B9E2-CEAE88E6D320}" vid="{9ECE9064-D06A-8749-A6C2-4D09428F76C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44A9E6E55628542A9E00D522079AB8A" ma:contentTypeVersion="13" ma:contentTypeDescription="Create a new document." ma:contentTypeScope="" ma:versionID="bc9d5ad7b866290eeea8d0330b62b471">
  <xsd:schema xmlns:xsd="http://www.w3.org/2001/XMLSchema" xmlns:xs="http://www.w3.org/2001/XMLSchema" xmlns:p="http://schemas.microsoft.com/office/2006/metadata/properties" xmlns:ns2="6db94942-8a34-4a30-a8e6-78b89cf29212" xmlns:ns3="32a27114-0f9b-470d-a484-01f5ccaf5a0e" targetNamespace="http://schemas.microsoft.com/office/2006/metadata/properties" ma:root="true" ma:fieldsID="b30f91d08ecb2ef14acd979bef34f993" ns2:_="" ns3:_="">
    <xsd:import namespace="6db94942-8a34-4a30-a8e6-78b89cf29212"/>
    <xsd:import namespace="32a27114-0f9b-470d-a484-01f5ccaf5a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b94942-8a34-4a30-a8e6-78b89cf292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2a27114-0f9b-470d-a484-01f5ccaf5a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4C5A5F-5895-4E78-BACE-B717DFEC299E}">
  <ds:schemaRefs>
    <ds:schemaRef ds:uri="http://schemas.microsoft.com/sharepoint/v3/contenttype/forms"/>
  </ds:schemaRefs>
</ds:datastoreItem>
</file>

<file path=customXml/itemProps2.xml><?xml version="1.0" encoding="utf-8"?>
<ds:datastoreItem xmlns:ds="http://schemas.openxmlformats.org/officeDocument/2006/customXml" ds:itemID="{7F8B5A9C-D132-4FCF-951F-362122C708F1}">
  <ds:schemaRefs>
    <ds:schemaRef ds:uri="http://purl.org/dc/dcmitype/"/>
    <ds:schemaRef ds:uri="http://purl.org/dc/terms/"/>
    <ds:schemaRef ds:uri="http://schemas.microsoft.com/office/2006/documentManagement/types"/>
    <ds:schemaRef ds:uri="http://schemas.microsoft.com/office/infopath/2007/PartnerControls"/>
    <ds:schemaRef ds:uri="http://schemas.microsoft.com/office/2006/metadata/properties"/>
    <ds:schemaRef ds:uri="6db94942-8a34-4a30-a8e6-78b89cf29212"/>
    <ds:schemaRef ds:uri="32a27114-0f9b-470d-a484-01f5ccaf5a0e"/>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E64B8229-934D-4FDB-94FE-E9083E54BC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b94942-8a34-4a30-a8e6-78b89cf29212"/>
    <ds:schemaRef ds:uri="32a27114-0f9b-470d-a484-01f5ccaf5a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Swinburne</Template>
  <TotalTime>2897</TotalTime>
  <Words>903</Words>
  <Application>Microsoft Office PowerPoint</Application>
  <PresentationFormat>Widescreen</PresentationFormat>
  <Paragraphs>86</Paragraphs>
  <Slides>17</Slides>
  <Notes>4</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17</vt:i4>
      </vt:variant>
    </vt:vector>
  </HeadingPairs>
  <TitlesOfParts>
    <vt:vector size="30" baseType="lpstr">
      <vt:lpstr>Open Sans</vt:lpstr>
      <vt:lpstr>Barlow SemiBold</vt:lpstr>
      <vt:lpstr>Calibri</vt:lpstr>
      <vt:lpstr>Montserrat</vt:lpstr>
      <vt:lpstr>Arial</vt:lpstr>
      <vt:lpstr>Open Sans Semibold</vt:lpstr>
      <vt:lpstr>Open Sans Light</vt:lpstr>
      <vt:lpstr>Barlow Light</vt:lpstr>
      <vt:lpstr>Open Sans Extrabold</vt:lpstr>
      <vt:lpstr>Swinburne</vt:lpstr>
      <vt:lpstr>Swinburne - Light</vt:lpstr>
      <vt:lpstr>Swinburne - Colourful Titles</vt:lpstr>
      <vt:lpstr>Swinburne - Dark</vt:lpstr>
      <vt:lpstr>Project Presentation and Demonstration</vt:lpstr>
      <vt:lpstr>Overview</vt:lpstr>
      <vt:lpstr>Project Background</vt:lpstr>
      <vt:lpstr>Project Scope</vt:lpstr>
      <vt:lpstr>Design idea/concept 1</vt:lpstr>
      <vt:lpstr>Design idea/concept 1</vt:lpstr>
      <vt:lpstr>Design idea/concept 1</vt:lpstr>
      <vt:lpstr>Design idea/concept 1</vt:lpstr>
      <vt:lpstr>Design idea/concept 2</vt:lpstr>
      <vt:lpstr>Design idea/concept 2</vt:lpstr>
      <vt:lpstr>Design idea/concept 2</vt:lpstr>
      <vt:lpstr>Design idea/concept 2</vt:lpstr>
      <vt:lpstr>Design idea/concept 3</vt:lpstr>
      <vt:lpstr>Design idea/concept 3</vt:lpstr>
      <vt:lpstr>Design idea/concept 3</vt:lpstr>
      <vt:lpstr>Design idea/concept 3</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Elliot Walsh</dc:creator>
  <cp:lastModifiedBy>THANH MINH TRAN</cp:lastModifiedBy>
  <cp:revision>169</cp:revision>
  <dcterms:created xsi:type="dcterms:W3CDTF">2021-04-21T06:12:21Z</dcterms:created>
  <dcterms:modified xsi:type="dcterms:W3CDTF">2023-07-21T03:15:25Z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0x010100144A9E6E55628542A9E00D522079AB8A</vt:lpwstr>
  </property>
</Properties>
</file>